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7" rupBuild="9303"/>
  <workbookPr codeName="ThisWorkbook"/>
  <bookViews>
    <workbookView xWindow="0" yWindow="0" windowWidth="13125" windowHeight="6105" firstSheet="11" activeTab="18"/>
  </bookViews>
  <sheets>
    <sheet name="Contents" sheetId="230" r:id="rId1"/>
    <sheet name="Table 1.3.1 AUST" sheetId="2" r:id="rId2"/>
    <sheet name="Table 1.3.2 NSW" sheetId="44" r:id="rId3"/>
    <sheet name="Table 1.3.3 VIC" sheetId="43" r:id="rId4"/>
    <sheet name="Table 1.3.4 QLD" sheetId="42" r:id="rId5"/>
    <sheet name="Table 1.3.5 SA" sheetId="41" r:id="rId6"/>
    <sheet name="Table 1.3.6 WA" sheetId="40" r:id="rId7"/>
    <sheet name="Table 1.3.7 TAS" sheetId="39" r:id="rId8"/>
    <sheet name="Table 1.3.8 NT" sheetId="38" r:id="rId9"/>
    <sheet name="Table 1.3.9 ACT" sheetId="37" r:id="rId10"/>
    <sheet name="Table 1.4.1 AUST" sheetId="5" r:id="rId11"/>
    <sheet name="Table 1.4.2 NSW" sheetId="52" r:id="rId12"/>
    <sheet name="Table 1.4.3 VIC" sheetId="51" r:id="rId13"/>
    <sheet name="Table 1.4.4 QLD" sheetId="50" r:id="rId14"/>
    <sheet name="Table 1.4.5 SA" sheetId="49" r:id="rId15"/>
    <sheet name="Table 1.4.6 WA" sheetId="48" r:id="rId16"/>
    <sheet name="Table 1.4.7 TAS" sheetId="47" r:id="rId17"/>
    <sheet name="Table 1.4.8 NT" sheetId="46" r:id="rId18"/>
    <sheet name="Table 1.4.9 ACT" sheetId="45" r:id="rId19"/>
    <sheet name="Table 1.9.1 AUST" sheetId="9" r:id="rId20"/>
    <sheet name="Table 1.9.2 NSW" sheetId="92" r:id="rId21"/>
    <sheet name="Table 1.9.3 VIC" sheetId="91" r:id="rId22"/>
    <sheet name="Table 1.9.4 QLD" sheetId="90" r:id="rId23"/>
    <sheet name="Table 1.9.5 SA" sheetId="89" r:id="rId24"/>
    <sheet name="Table 1.9.6 WA" sheetId="88" r:id="rId25"/>
    <sheet name="Table 1.9.7 TAS" sheetId="87" r:id="rId26"/>
    <sheet name="Table 1.9.8 NT" sheetId="86" r:id="rId27"/>
    <sheet name="Table 1.9.9 ACT" sheetId="85" r:id="rId28"/>
    <sheet name="Table 1.10.1 AUST" sheetId="10" r:id="rId29"/>
    <sheet name="Table 1.10.2 NSW" sheetId="100" r:id="rId30"/>
    <sheet name="Table 1.10.3 VIC" sheetId="99" r:id="rId31"/>
    <sheet name="Table 1.10.4 QLD" sheetId="98" r:id="rId32"/>
    <sheet name="Table 1.10.5 SA" sheetId="97" r:id="rId33"/>
    <sheet name="Table 1.10.6 WA" sheetId="96" r:id="rId34"/>
    <sheet name="Table 1.10.7 TAS" sheetId="95" r:id="rId35"/>
    <sheet name="Table 1.10.8 NT" sheetId="94" r:id="rId36"/>
    <sheet name="Table 1.10.9 ACT" sheetId="93" r:id="rId37"/>
    <sheet name="Table 2.1.1 AUST" sheetId="11" r:id="rId38"/>
    <sheet name="Table 2.1.2 NSW" sheetId="108" r:id="rId39"/>
    <sheet name="Table 2.1.3 VIC" sheetId="107" r:id="rId40"/>
    <sheet name="Table 2.1.4 QLD" sheetId="106" r:id="rId41"/>
    <sheet name="Table 2.1.5 SA" sheetId="105" r:id="rId42"/>
    <sheet name="Table 2.1.6 WA" sheetId="104" r:id="rId43"/>
    <sheet name="Table 2.1.7 TAS" sheetId="103" r:id="rId44"/>
    <sheet name="Table 2.1.8 NT" sheetId="102" r:id="rId45"/>
    <sheet name="Table 2.1.9 ACT" sheetId="101" r:id="rId46"/>
    <sheet name="Table 2.2.1 AUST" sheetId="12" r:id="rId47"/>
    <sheet name="Table 2.2.2 NSW" sheetId="116" r:id="rId48"/>
    <sheet name="Table 2.2.3 VIC" sheetId="115" r:id="rId49"/>
    <sheet name="Table 2.2.4 QLD" sheetId="114" r:id="rId50"/>
    <sheet name="Table 2.2.5 SA" sheetId="113" r:id="rId51"/>
    <sheet name="Table 2.2.6 WA" sheetId="112" r:id="rId52"/>
    <sheet name="Table 2.2.7 TAS" sheetId="111" r:id="rId53"/>
    <sheet name="Table 2.2.8 NT" sheetId="110" r:id="rId54"/>
    <sheet name="Table 2.2.9 ACT" sheetId="109" r:id="rId55"/>
    <sheet name="Table 2.3.1 AUST" sheetId="13" r:id="rId56"/>
    <sheet name="Table 2.3.2 NSW" sheetId="124" r:id="rId57"/>
    <sheet name="Table 2.3.3 VIC" sheetId="123" r:id="rId58"/>
    <sheet name="Table 2.3.4 QLD" sheetId="122" r:id="rId59"/>
    <sheet name="Table 2.3.5 SA" sheetId="121" r:id="rId60"/>
    <sheet name="Table 2.3.6 WA" sheetId="120" r:id="rId61"/>
    <sheet name="Table 2.3.7 TAS" sheetId="119" r:id="rId62"/>
    <sheet name="Table 2.3.8 NT" sheetId="118" r:id="rId63"/>
    <sheet name="Table 2.3.9 ACT" sheetId="117" r:id="rId64"/>
    <sheet name="Table 3.1.1 AUST" sheetId="15" r:id="rId65"/>
    <sheet name="Table 3.1.2 NSW" sheetId="140" r:id="rId66"/>
    <sheet name="Table 3.1.3 VIC" sheetId="139" r:id="rId67"/>
    <sheet name="Table 3.1.4 QLD" sheetId="138" r:id="rId68"/>
    <sheet name="Table 3.1.5 SA" sheetId="137" r:id="rId69"/>
    <sheet name="Table 3.1.6 WA" sheetId="136" r:id="rId70"/>
    <sheet name="Table 3.1.7 TAS" sheetId="135" r:id="rId71"/>
    <sheet name="Table 3.1.8 NT" sheetId="134" r:id="rId72"/>
    <sheet name="Table 3.1.9 ACT" sheetId="133" r:id="rId73"/>
    <sheet name="Table 3.2.1 AUST" sheetId="16" r:id="rId74"/>
    <sheet name="Table 3.2.2 NSW" sheetId="148" r:id="rId75"/>
    <sheet name="Table 3.2.3 VIC" sheetId="147" r:id="rId76"/>
    <sheet name="Table 3.2.4 QLD" sheetId="146" r:id="rId77"/>
    <sheet name="Table 3.2.5 SA" sheetId="145" r:id="rId78"/>
    <sheet name="Table 3.2.6 WA" sheetId="144" r:id="rId79"/>
    <sheet name="Table 3.2.7 TAS" sheetId="143" r:id="rId80"/>
    <sheet name="Table 3.2.8 NT" sheetId="142" r:id="rId81"/>
    <sheet name="Table 3.2.9 ACT" sheetId="141" r:id="rId82"/>
    <sheet name="Table 4.1.1 AUST" sheetId="22" r:id="rId83"/>
    <sheet name="Table 4.1.2 NSW" sheetId="196" r:id="rId84"/>
    <sheet name="Table 4.1.3 VIC" sheetId="195" r:id="rId85"/>
    <sheet name="Table 4.1.4 QLD" sheetId="194" r:id="rId86"/>
    <sheet name="Table 4.1.5 SA" sheetId="193" r:id="rId87"/>
    <sheet name="Table 4.1.6 WA" sheetId="192" r:id="rId88"/>
    <sheet name="Table 4.1.7 TAS" sheetId="191" r:id="rId89"/>
    <sheet name="Table 4.1.8 NT" sheetId="190" r:id="rId90"/>
    <sheet name="Table 4.1.9 ACT" sheetId="189" r:id="rId91"/>
    <sheet name="Table 6.3.1" sheetId="233" r:id="rId92"/>
    <sheet name="Table 6.4.1" sheetId="234" r:id="rId93"/>
    <sheet name="Table 6.6.1" sheetId="236" r:id="rId94"/>
    <sheet name="Table 6.8.1" sheetId="238" r:id="rId95"/>
  </sheets>
  <calcPr calcId="145621"/>
</workbook>
</file>

<file path=xl/sharedStrings.xml><?xml version="1.0" encoding="utf-8"?>
<sst xmlns="http://schemas.openxmlformats.org/spreadsheetml/2006/main" count="3870" uniqueCount="485">
  <si>
    <t>LDC</t>
  </si>
  <si>
    <t>FDC</t>
  </si>
  <si>
    <t>IHC</t>
  </si>
  <si>
    <t>OCC</t>
  </si>
  <si>
    <t>OSHC</t>
  </si>
  <si>
    <t>VAC</t>
  </si>
  <si>
    <t>Total</t>
  </si>
  <si>
    <t>Total specified</t>
  </si>
  <si>
    <t>Total not specified</t>
  </si>
  <si>
    <t>TOTAL STAFF</t>
  </si>
  <si>
    <t>Short part-time (1-19 hours)</t>
  </si>
  <si>
    <t>Long part-time (20-34 hours)</t>
  </si>
  <si>
    <t>Full-time (35-40 hours)</t>
  </si>
  <si>
    <t>Long hours (41+ hours)</t>
  </si>
  <si>
    <t>TOTAL</t>
  </si>
  <si>
    <r>
      <t xml:space="preserve">Table 1.3.1: Hours worked during reference week by service type </t>
    </r>
    <r>
      <rPr>
        <b/>
        <vertAlign val="superscript"/>
        <sz val="11"/>
        <color theme="1"/>
        <rFont val="Calibri"/>
        <family val="2"/>
        <scheme val="minor"/>
      </rPr>
      <t>(a) (b)</t>
    </r>
    <r>
      <rPr>
        <b/>
        <sz val="11"/>
        <color theme="1"/>
        <rFont val="Calibri"/>
        <family val="2"/>
        <scheme val="minor"/>
      </rPr>
      <t xml:space="preserve"> - Australia</t>
    </r>
  </si>
  <si>
    <t>(a)    Totals may not equal sum of components due to rounding of weighted data.</t>
  </si>
  <si>
    <t xml:space="preserve">(b)    Includes staff whose hours of work during the reference week were reported by a service. </t>
  </si>
  <si>
    <t>Number</t>
  </si>
  <si>
    <t>Bachelor degree and above</t>
  </si>
  <si>
    <t>Percentage</t>
  </si>
  <si>
    <t>(a)    Totals may not equal the sum of components due to rounding of weighted data.</t>
  </si>
  <si>
    <t xml:space="preserve">Highest level of qualification completed </t>
  </si>
  <si>
    <t>Bachelor degree pass (4 years or equivalent) and above</t>
  </si>
  <si>
    <t>Bachelor degree pass (3 years or equivalent)</t>
  </si>
  <si>
    <t>Advanced Diploma / Diploma</t>
  </si>
  <si>
    <t>Certificate III / IV</t>
  </si>
  <si>
    <t>Below Certificate III</t>
  </si>
  <si>
    <r>
      <t xml:space="preserve">Total staff with an ECEC-related qualification </t>
    </r>
    <r>
      <rPr>
        <vertAlign val="superscript"/>
        <sz val="9"/>
        <color theme="1"/>
        <rFont val="Arial"/>
        <family val="2"/>
      </rPr>
      <t>(c)</t>
    </r>
  </si>
  <si>
    <r>
      <t xml:space="preserve">Table 1.4.1 Highest level of ECEC-related qualifications of paid contact staff by service type </t>
    </r>
    <r>
      <rPr>
        <b/>
        <vertAlign val="superscript"/>
        <sz val="9"/>
        <color theme="1"/>
        <rFont val="Arial"/>
        <family val="2"/>
      </rPr>
      <t xml:space="preserve">(a) (b) </t>
    </r>
    <r>
      <rPr>
        <b/>
        <sz val="9"/>
        <color theme="1"/>
        <rFont val="Arial"/>
        <family val="2"/>
      </rPr>
      <t>- Australia</t>
    </r>
  </si>
  <si>
    <t xml:space="preserve">(b)    Table includes paid contact staff only (staff who are paid and doing primary or other contact work). </t>
  </si>
  <si>
    <t>(c)    ECEC-related qualifications include early childhood teaching, primary teaching, other teaching, child care, nursing (including mothercraft nursing), other human welfare studies, behavioural science and other early childhood education and care related qualifications.</t>
  </si>
  <si>
    <t>Years of experience in ECEC sector</t>
  </si>
  <si>
    <r>
      <t>Long</t>
    </r>
    <r>
      <rPr>
        <sz val="8"/>
        <color rgb="FF000000"/>
        <rFont val="Arial"/>
        <family val="2"/>
      </rPr>
      <t> </t>
    </r>
    <r>
      <rPr>
        <b/>
        <sz val="9"/>
        <color rgb="FFFFFFFF"/>
        <rFont val="Arial"/>
        <family val="2"/>
      </rPr>
      <t>day care</t>
    </r>
  </si>
  <si>
    <t>Family day care</t>
  </si>
  <si>
    <t>In home care</t>
  </si>
  <si>
    <t>Occasional care</t>
  </si>
  <si>
    <t>Out of school hours care</t>
  </si>
  <si>
    <t>Vacation care</t>
  </si>
  <si>
    <t>No.</t>
  </si>
  <si>
    <t>%</t>
  </si>
  <si>
    <t>&lt;1 year experience </t>
  </si>
  <si>
    <t>1-3 years experience </t>
  </si>
  <si>
    <t>4-6 years experience </t>
  </si>
  <si>
    <t>7-9 years experience </t>
  </si>
  <si>
    <t>10+ years experience </t>
  </si>
  <si>
    <t>Average experience (in years) </t>
  </si>
  <si>
    <t>Total specified </t>
  </si>
  <si>
    <r>
      <t>Long</t>
    </r>
    <r>
      <rPr>
        <sz val="9"/>
        <color rgb="FF000000"/>
        <rFont val="Arial"/>
        <family val="2"/>
      </rPr>
      <t> </t>
    </r>
    <r>
      <rPr>
        <b/>
        <sz val="9"/>
        <color rgb="FFFFFFFF"/>
        <rFont val="Arial"/>
        <family val="2"/>
      </rPr>
      <t>day care</t>
    </r>
  </si>
  <si>
    <r>
      <t xml:space="preserve">Not specified </t>
    </r>
    <r>
      <rPr>
        <vertAlign val="superscript"/>
        <sz val="9"/>
        <color rgb="FF000000"/>
        <rFont val="Arial"/>
        <family val="2"/>
      </rPr>
      <t>(c)</t>
    </r>
    <r>
      <rPr>
        <sz val="9"/>
        <color rgb="FF000000"/>
        <rFont val="Arial"/>
        <family val="2"/>
      </rPr>
      <t xml:space="preserve"> </t>
    </r>
  </si>
  <si>
    <r>
      <t>Total staff with ECEC-related</t>
    </r>
    <r>
      <rPr>
        <b/>
        <sz val="9"/>
        <color rgb="FF000000"/>
        <rFont val="Arial"/>
        <family val="2"/>
      </rPr>
      <t xml:space="preserve"> qual. </t>
    </r>
    <r>
      <rPr>
        <sz val="9"/>
        <color theme="1"/>
        <rFont val="Arial"/>
        <family val="2"/>
      </rPr>
      <t> </t>
    </r>
  </si>
  <si>
    <r>
      <t xml:space="preserve">Staff with ECEC-related qualification </t>
    </r>
    <r>
      <rPr>
        <b/>
        <vertAlign val="superscript"/>
        <sz val="9"/>
        <color rgb="FF000000"/>
        <rFont val="Arial"/>
        <family val="2"/>
      </rPr>
      <t>(b)</t>
    </r>
  </si>
  <si>
    <t>Total not specified </t>
  </si>
  <si>
    <t>Years of tenure as paid contact staff</t>
  </si>
  <si>
    <t>&lt;1 year tenure </t>
  </si>
  <si>
    <t>1-3 years tenure </t>
  </si>
  <si>
    <t>4-6 years tenure </t>
  </si>
  <si>
    <t>7-9 years tenure </t>
  </si>
  <si>
    <t>10+ years tenure </t>
  </si>
  <si>
    <t>Average tenure (in years) </t>
  </si>
  <si>
    <r>
      <t xml:space="preserve">Not specified </t>
    </r>
    <r>
      <rPr>
        <vertAlign val="superscript"/>
        <sz val="8"/>
        <color rgb="FF000000"/>
        <rFont val="Arial"/>
        <family val="2"/>
      </rPr>
      <t>(c)</t>
    </r>
  </si>
  <si>
    <r>
      <t>Total staff with ECEC-related qual. </t>
    </r>
    <r>
      <rPr>
        <sz val="8"/>
        <color theme="1"/>
        <rFont val="Arial"/>
        <family val="2"/>
      </rPr>
      <t>  </t>
    </r>
  </si>
  <si>
    <r>
      <t xml:space="preserve">Table 1.9.1: Years of experience in the ECEC sector of paid contact staff, by service type </t>
    </r>
    <r>
      <rPr>
        <b/>
        <vertAlign val="superscript"/>
        <sz val="9"/>
        <color theme="1"/>
        <rFont val="Arial"/>
        <family val="2"/>
      </rPr>
      <t>(a)</t>
    </r>
    <r>
      <rPr>
        <b/>
        <sz val="9"/>
        <color theme="1"/>
        <rFont val="Arial"/>
        <family val="2"/>
      </rPr>
      <t xml:space="preserve"> - Australia</t>
    </r>
  </si>
  <si>
    <t xml:space="preserve">(a)    Totals may not equal the sum of components due to rounding of weighted data and table only includes paid contact staff. </t>
  </si>
  <si>
    <t>(b)    Relevant ECEC qualifications include early childhood teaching, primary teaching, other teaching, child care, nursing (including mothercraft nursing), other human welfare studies, behavioural science and other ECEC-related qualifications.</t>
  </si>
  <si>
    <t>(c)    Includes those contact staff whose years of experience in the ECEC sector were not specified.</t>
  </si>
  <si>
    <r>
      <t xml:space="preserve">Table 1.10.1: Tenure as a paid contact staff in current service, by service type </t>
    </r>
    <r>
      <rPr>
        <b/>
        <vertAlign val="superscript"/>
        <sz val="9"/>
        <color theme="1"/>
        <rFont val="Arial"/>
        <family val="2"/>
      </rPr>
      <t>(a)</t>
    </r>
    <r>
      <rPr>
        <b/>
        <sz val="9"/>
        <color theme="1"/>
        <rFont val="Arial"/>
        <family val="2"/>
      </rPr>
      <t xml:space="preserve"> - Australia</t>
    </r>
  </si>
  <si>
    <r>
      <t xml:space="preserve">Staff with ECEC-related </t>
    </r>
    <r>
      <rPr>
        <b/>
        <sz val="8"/>
        <color rgb="FF000000"/>
        <rFont val="Arial"/>
        <family val="2"/>
      </rPr>
      <t xml:space="preserve">qualification </t>
    </r>
    <r>
      <rPr>
        <b/>
        <vertAlign val="superscript"/>
        <sz val="8"/>
        <color rgb="FF000000"/>
        <rFont val="Arial"/>
        <family val="2"/>
      </rPr>
      <t>(b)</t>
    </r>
  </si>
  <si>
    <t>(a)    Totals may not equal the sum of components due to rounding of weighted data and table only includes contact staff.</t>
  </si>
  <si>
    <r>
      <t>Total</t>
    </r>
    <r>
      <rPr>
        <sz val="8"/>
        <color rgb="FF000000"/>
        <rFont val="Arial"/>
        <family val="2"/>
      </rPr>
      <t> </t>
    </r>
  </si>
  <si>
    <t>Maximum / typical capacity</t>
  </si>
  <si>
    <t>Average maximum number of places offered</t>
  </si>
  <si>
    <t>Average number of places typically offered</t>
  </si>
  <si>
    <r>
      <t>Service capacity</t>
    </r>
    <r>
      <rPr>
        <sz val="8"/>
        <color theme="1"/>
        <rFont val="Arial"/>
        <family val="2"/>
      </rPr>
      <t> </t>
    </r>
  </si>
  <si>
    <r>
      <t>% no capacity</t>
    </r>
    <r>
      <rPr>
        <sz val="8"/>
        <color rgb="FF000000"/>
        <rFont val="Arial"/>
        <family val="2"/>
      </rPr>
      <t> </t>
    </r>
  </si>
  <si>
    <t>% capacity greater than 0% to less than 10%</t>
  </si>
  <si>
    <t>% capacity greater or equal to 10% to less than 20%</t>
  </si>
  <si>
    <t>% capacity 20% or more</t>
  </si>
  <si>
    <t>(a)    ‘Service capacity’ calculated by subtracting the ratio of typical number of places offered by the maximum number of places offered by a service, from 100%.</t>
  </si>
  <si>
    <t>(b)    Table excludes family day care, in home care and occasional care services. Totals may not equal the sum of components due to rounding of weighted data.</t>
  </si>
  <si>
    <t>Table 2.1.1: Maximum / typical capacity and levels of service capacity (a), by service type (b) - Australia</t>
  </si>
  <si>
    <t>Average service capacity – All services</t>
  </si>
  <si>
    <t>Australia</t>
  </si>
  <si>
    <t>Average service capacity by state</t>
  </si>
  <si>
    <t>NSW</t>
  </si>
  <si>
    <t>Vic</t>
  </si>
  <si>
    <t>Qld</t>
  </si>
  <si>
    <t>SA</t>
  </si>
  <si>
    <t>WA</t>
  </si>
  <si>
    <t>Tas</t>
  </si>
  <si>
    <t>NT</t>
  </si>
  <si>
    <t>ACT</t>
  </si>
  <si>
    <t>Average service capacity by remoteness area</t>
  </si>
  <si>
    <t>Major city</t>
  </si>
  <si>
    <t xml:space="preserve">Inner regional </t>
  </si>
  <si>
    <t>Outer regional</t>
  </si>
  <si>
    <t>Remote / very remote</t>
  </si>
  <si>
    <t>Table 2.2.1: Average service capacity (%) (a), by service type (b) - Australia</t>
  </si>
  <si>
    <t>(a)    ‘Service capacity’ calculated by subtracting the ratio of actual places typically offered to maximum places offered from 100%.</t>
  </si>
  <si>
    <t>(b)    Table excludes family day care services. Totals may not equal the sum of components due to rounding of weighted data.</t>
  </si>
  <si>
    <t>Service Type</t>
  </si>
  <si>
    <r>
      <t>No. of children</t>
    </r>
    <r>
      <rPr>
        <sz val="8"/>
        <color rgb="FF000000"/>
        <rFont val="Arial"/>
        <family val="2"/>
      </rPr>
      <t> </t>
    </r>
  </si>
  <si>
    <t>Long day care</t>
  </si>
  <si>
    <t>Outside school hours care</t>
  </si>
  <si>
    <t>Table 2.3.1: Number of children attending child care in the reference week, by service type (a) (b) - Australia</t>
  </si>
  <si>
    <t>(b)    Data includes double counting where children attend more than one service type.</t>
  </si>
  <si>
    <t>No. of children</t>
  </si>
  <si>
    <t>Services</t>
  </si>
  <si>
    <t>TOTAL SERVICES</t>
  </si>
  <si>
    <t>Children</t>
  </si>
  <si>
    <r>
      <t xml:space="preserve">% of all children </t>
    </r>
    <r>
      <rPr>
        <vertAlign val="superscript"/>
        <sz val="9"/>
        <color rgb="FF000000"/>
        <rFont val="Arial"/>
        <family val="2"/>
      </rPr>
      <t>(b)</t>
    </r>
  </si>
  <si>
    <t>No. of services with Indigenous children</t>
  </si>
  <si>
    <t>Table 3.1.1: Indigenous children aged 0 to 12 attending child care, by service type (a) - Australia</t>
  </si>
  <si>
    <t>Inner regional</t>
  </si>
  <si>
    <r>
      <t xml:space="preserve">% of all services </t>
    </r>
    <r>
      <rPr>
        <vertAlign val="superscript"/>
        <sz val="9"/>
        <color rgb="FF000000"/>
        <rFont val="Arial"/>
        <family val="2"/>
      </rPr>
      <t>(c)</t>
    </r>
  </si>
  <si>
    <r>
      <t xml:space="preserve">Total specified </t>
    </r>
    <r>
      <rPr>
        <vertAlign val="superscript"/>
        <sz val="9"/>
        <color rgb="FF000000"/>
        <rFont val="Arial"/>
        <family val="2"/>
      </rPr>
      <t>(d)</t>
    </r>
  </si>
  <si>
    <t>Table 3.2.1: Indigenous children aged 0 to 12 attending child care, by service remoteness (a) - Australia</t>
  </si>
  <si>
    <t>(d)    Includes services where there was a response to children attending in at least one age group.</t>
  </si>
  <si>
    <r>
      <t xml:space="preserve">FDC </t>
    </r>
    <r>
      <rPr>
        <b/>
        <vertAlign val="superscript"/>
        <sz val="9"/>
        <color rgb="FFFFFFFF"/>
        <rFont val="Arial"/>
        <family val="2"/>
      </rPr>
      <t>(b)</t>
    </r>
  </si>
  <si>
    <r>
      <t xml:space="preserve">% of all children </t>
    </r>
    <r>
      <rPr>
        <vertAlign val="superscript"/>
        <sz val="9"/>
        <color rgb="FF000000"/>
        <rFont val="Arial"/>
        <family val="2"/>
      </rPr>
      <t>(c)</t>
    </r>
  </si>
  <si>
    <t>Services (number)</t>
  </si>
  <si>
    <t>(b)    Estimate may be impacted by a small number of large family day care services, which cater specifically for children of a LOTE background.</t>
  </si>
  <si>
    <t>(c)    Refers to children of a LOTE background as a proportion of all children attending that child care service type during the reference week. Note that this includes a small number of services which did not specify the number of children from a LOTE background.</t>
  </si>
  <si>
    <t xml:space="preserve">(d)    Includes services where there was a response to children attending in at least one age group. </t>
  </si>
  <si>
    <t>Table 4.1.1: LOTE children aged 0 to 12 attending child care, by service type (a) - Australia</t>
  </si>
  <si>
    <r>
      <t xml:space="preserve">Total staff without an ECEC-related qualification </t>
    </r>
    <r>
      <rPr>
        <vertAlign val="superscript"/>
        <sz val="9"/>
        <color theme="1"/>
        <rFont val="Arial"/>
        <family val="2"/>
      </rPr>
      <t>(c)</t>
    </r>
  </si>
  <si>
    <t xml:space="preserve">(b)    Refers to Indigenous children as a proportion of all children attending the service during the reference week. </t>
  </si>
  <si>
    <t>(c)    Refers to services reporting at least one Indigenous child attending the service during the reference week as a proportion of all services.</t>
  </si>
  <si>
    <t>Table 1.3.9: Hours worked during reference week by service type (a) (b) - Australian Capital Territory</t>
  </si>
  <si>
    <t>Table 1.3.8: Hours worked during reference week by service type (a) (b) - Northern Territory</t>
  </si>
  <si>
    <t>Table 1.3.7: Hours worked during reference week by service type (a) (b) - Tasmania</t>
  </si>
  <si>
    <t>Table 1.3.6: Hours worked during reference week by service type (a) (b) - Western Australia</t>
  </si>
  <si>
    <t>Table 1.3.5: Hours worked during reference week by service type (a) (b) - South Australia</t>
  </si>
  <si>
    <t>Table 1.3.4: Hours worked during reference week by service type (a) (b) - Queensland</t>
  </si>
  <si>
    <t>Table 1.3.3: Hours worked during reference week by service type (a) (b) - Victoria</t>
  </si>
  <si>
    <t>Table 1.3.2: Hours worked during reference week by service type (a) (b) - New South Wales</t>
  </si>
  <si>
    <t>Table 1.4.9 Highest level of ECEC-related qualifications of paid contact staff by service type (a) (b) - Australian Capital Territory</t>
  </si>
  <si>
    <t>Table 1.4.8 Highest level of ECEC-related qualifications of paid contact staff by service type (a) (b) - Northern Territory</t>
  </si>
  <si>
    <t>Table 1.4.7 Highest level of ECEC-related qualifications of paid contact staff by service type (a) (b) - Tasmania</t>
  </si>
  <si>
    <t>Table 1.4.6 Highest level of ECEC-related qualifications of paid contact staff by service type (a) (b) - Western Australia</t>
  </si>
  <si>
    <t>Table 1.4.5 Highest level of ECEC-related qualifications of paid contact staff by service type (a) (b) - South Australia</t>
  </si>
  <si>
    <t>Table 1.4.4 Highest level of ECEC-related qualifications of paid contact staff by service type (a) (b) - Queensland</t>
  </si>
  <si>
    <t>Table 1.4.3 Highest level of ECEC-related qualifications of paid contact staff by service type (a) (b) - Victoria</t>
  </si>
  <si>
    <t>Table 1.4.2 Highest level of ECEC-related qualifications of paid contact staff by service type (a) (b) - New South Wales</t>
  </si>
  <si>
    <t>Table 1.9.9: Years of experience in the ECEC sector of paid contact staff, by service type (a) - Australian Capital Territory</t>
  </si>
  <si>
    <t>Table 1.9.8: Years of experience in the ECEC sector of paid contact staff, by service type (a) - Northern Territory</t>
  </si>
  <si>
    <t>Table 1.9.7: Years of experience in the ECEC sector of paid contact staff, by service type (a) - Tasmania</t>
  </si>
  <si>
    <t>Table 1.9.6: Years of experience in the ECEC sector of paid contact staff, by service type (a) - Western Australia</t>
  </si>
  <si>
    <t>Table 1.9.5: Years of experience in the ECEC sector of paid contact staff, by service type (a) - South Australia</t>
  </si>
  <si>
    <t>Table 1.9.4: Years of experience in the ECEC sector of paid contact staff, by service type (a) - Queensland</t>
  </si>
  <si>
    <t>Table 1.9.3: Years of experience in the ECEC sector of paid contact staff, by service type (a) - Victoria</t>
  </si>
  <si>
    <t>Table 1.9.2: Years of experience in the ECEC sector of paid contact staff, by service type (a) - New South Wales</t>
  </si>
  <si>
    <t>Table 2.2.9: Average service capacity (%) (a), by service type (b) - Australian Capital Territory</t>
  </si>
  <si>
    <t>Australian Capital Territory</t>
  </si>
  <si>
    <t>Table 2.2.8: Average service capacity (%) (a), by service type (b) - Northern Territory</t>
  </si>
  <si>
    <t>Northern Territory</t>
  </si>
  <si>
    <t>Table 2.2.7: Average service capacity (%) (a), by service type (b) - Tasmania</t>
  </si>
  <si>
    <t>Tasmania</t>
  </si>
  <si>
    <t>Table 2.2.6: Average service capacity (%) (a), by service type (b) - Western Australia</t>
  </si>
  <si>
    <t>Western Australia</t>
  </si>
  <si>
    <t>Table 2.2.5: Average service capacity (%) (a), by service type (b) - South Australia</t>
  </si>
  <si>
    <t>South Australia</t>
  </si>
  <si>
    <t>Table 2.2.4: Average service capacity (%) (a), by service type (b) - Queensland</t>
  </si>
  <si>
    <t>Queensland</t>
  </si>
  <si>
    <t>Table 2.2.3: Average service capacity (%) (a), by service type (b) - Victoria</t>
  </si>
  <si>
    <t>Victoria</t>
  </si>
  <si>
    <t>Table 2.2.2: Average service capacity (%) (a), by service type (b) - New South Wales</t>
  </si>
  <si>
    <t>New South Wales</t>
  </si>
  <si>
    <t>Table 2.3.9: Number of children attending child care in the reference week, by service type (a) (b) - Australian Capital Territory</t>
  </si>
  <si>
    <t>Table 2.3.8: Number of children attending child care in the reference week, by service type (a) (b) - Northern Territory</t>
  </si>
  <si>
    <t>Table 2.3.7: Number of children attending child care in the reference week, by service type (a) (b) - Tasmania</t>
  </si>
  <si>
    <t>Table 2.3.6: Number of children attending child care in the reference week, by service type (a) (b) - Western Australia</t>
  </si>
  <si>
    <t>Table 2.3.5: Number of children attending child care in the reference week, by service type (a) (b) - South Australia</t>
  </si>
  <si>
    <t>Table 2.3.4: Number of children attending child care in the reference week, by service type (a) (b) - Queensland</t>
  </si>
  <si>
    <t>Table 2.3.3: Number of children attending child care in the reference week, by service type (a) (b) - Victoria</t>
  </si>
  <si>
    <t>Table 2.3.2: Number of children attending child care in the reference week, by service type (a) (b) - New South Wales</t>
  </si>
  <si>
    <t>Table 3.2.9: Indigenous children aged 0 to 12 attending child care, by service remoteness (a) - Australian Capital Territory</t>
  </si>
  <si>
    <t>Table 3.2.8: Indigenous children aged 0 to 12 attending child care, by service remoteness (a) - Northern Territory</t>
  </si>
  <si>
    <t>Table 3.2.7: Indigenous children aged 0 to 12 attending child care, by service remoteness (a) - Tasmania</t>
  </si>
  <si>
    <t>Table 3.2.6: Indigenous children aged 0 to 12 attending child care, by service remoteness (a) - Western Australia</t>
  </si>
  <si>
    <t>Table 3.2.5: Indigenous children aged 0 to 12 attending child care, by service remoteness (a) - South Australia</t>
  </si>
  <si>
    <t>Table 3.2.4: Indigenous children aged 0 to 12 attending child care, by service remoteness (a) - Queensland</t>
  </si>
  <si>
    <t>Table 3.2.3: Indigenous children aged 0 to 12 attending child care, by service remoteness (a) - Victoria</t>
  </si>
  <si>
    <t>Table 3.2.2: Indigenous children aged 0 to 12 attending child care, by service remoteness (a) - New South Wales</t>
  </si>
  <si>
    <t>Table 1.10.2: Tenure as a paid contact staff in current service, by service type (a) - New South Wales</t>
  </si>
  <si>
    <t>Table 1.10.3: Tenure as a paid contact staff in current service, by service type (a) - Victoria</t>
  </si>
  <si>
    <t>Table 1.10.4: Tenure as a paid contact staff in current service, by service type (a) - Queensland</t>
  </si>
  <si>
    <t>Table 1.10.5: Tenure as a paid contact staff in current service, by service type (a) - South Australia</t>
  </si>
  <si>
    <t>Table 1.10.6: Tenure as a paid contact staff in current service, by service type (a) - Western Australia</t>
  </si>
  <si>
    <t>Table 1.10.7: Tenure as a paid contact staff in current service, by service type (a) - Tasmania</t>
  </si>
  <si>
    <t>Table 1.10.8: Tenure as a paid contact staff in current service, by service type (a) - Northern Territory</t>
  </si>
  <si>
    <t>Table 1.10.9: Tenure as a paid contact staff in current service, by service type (a) - Australian Capital Territory</t>
  </si>
  <si>
    <t>N/A</t>
  </si>
  <si>
    <t>np</t>
  </si>
  <si>
    <t>1.3.1</t>
  </si>
  <si>
    <t>Hours worked during reference week by service type (a) (b) - Australia</t>
  </si>
  <si>
    <t>1.3.2</t>
  </si>
  <si>
    <t>Hours worked during reference week by service type (a) (b) - New South Wales</t>
  </si>
  <si>
    <t>1.3.3</t>
  </si>
  <si>
    <t>Hours worked during reference week by service type (a) (b) - Victoria</t>
  </si>
  <si>
    <t>1.3.4</t>
  </si>
  <si>
    <t>Hours worked during reference week by service type (a) (b) - Queensland</t>
  </si>
  <si>
    <t>1.3.5</t>
  </si>
  <si>
    <t>Hours worked during reference week by service type (a) (b) - South Australia</t>
  </si>
  <si>
    <t>1.3.6</t>
  </si>
  <si>
    <t>Hours worked during reference week by service type (a) (b) - Western Australia</t>
  </si>
  <si>
    <t>1.3.7</t>
  </si>
  <si>
    <t>Hours worked during reference week by service type (a) (b) - Tasmania</t>
  </si>
  <si>
    <t>1.3.8</t>
  </si>
  <si>
    <t>Hours worked during reference week by service type (a) (b) - Northern Territory</t>
  </si>
  <si>
    <t>1.3.9</t>
  </si>
  <si>
    <t>Hours worked during reference week by service type (a) (b) - Australian Capital Territory</t>
  </si>
  <si>
    <t>1.4.1</t>
  </si>
  <si>
    <t>1.4.2</t>
  </si>
  <si>
    <t>1.4.3</t>
  </si>
  <si>
    <t>1.4.4</t>
  </si>
  <si>
    <t>1.4.5</t>
  </si>
  <si>
    <t>1.4.6</t>
  </si>
  <si>
    <t>1.4.7</t>
  </si>
  <si>
    <t>1.4.8</t>
  </si>
  <si>
    <t>1.4.9</t>
  </si>
  <si>
    <t>1.9.1</t>
  </si>
  <si>
    <t>Years of experience in the ECEC sector of paid contact staff, by service type (a) - Australia</t>
  </si>
  <si>
    <t>1.9.2</t>
  </si>
  <si>
    <t>Years of experience in the ECEC sector of paid contact staff, by service type (a) - New South Wales</t>
  </si>
  <si>
    <t>1.9.3</t>
  </si>
  <si>
    <t>Years of experience in the ECEC sector of paid contact staff, by service type (a) - Victoria</t>
  </si>
  <si>
    <t>1.9.4</t>
  </si>
  <si>
    <t>Years of experience in the ECEC sector of paid contact staff, by service type (a) - Queensland</t>
  </si>
  <si>
    <t>1.9.5</t>
  </si>
  <si>
    <t>Years of experience in the ECEC sector of paid contact staff, by service type (a) - South Australia</t>
  </si>
  <si>
    <t>1.9.6</t>
  </si>
  <si>
    <t>Years of experience in the ECEC sector of paid contact staff, by service type (a) - Western Australia</t>
  </si>
  <si>
    <t>1.9.7</t>
  </si>
  <si>
    <t>Years of experience in the ECEC sector of paid contact staff, by service type (a) - Tasmania</t>
  </si>
  <si>
    <t>1.9.8</t>
  </si>
  <si>
    <t>Years of experience in the ECEC sector of paid contact staff, by service type (a) - Northern Territory</t>
  </si>
  <si>
    <t>1.9.9</t>
  </si>
  <si>
    <t>Years of experience in the ECEC sector of paid contact staff, by service type (a) - Australian Capital Territory</t>
  </si>
  <si>
    <t>Tenure as a paid contact staff in current service, by service type (a) - Australia</t>
  </si>
  <si>
    <t>Tenure as a paid contact staff in current service, by service type (a) - New South Wales</t>
  </si>
  <si>
    <t>Tenure as a paid contact staff in current service, by service type (a) - Victoria</t>
  </si>
  <si>
    <t>Tenure as a paid contact staff in current service, by service type (a) - Queensland</t>
  </si>
  <si>
    <t>Tenure as a paid contact staff in current service, by service type (a) - South Australia</t>
  </si>
  <si>
    <t>Tenure as a paid contact staff in current service, by service type (a) - Western Australia</t>
  </si>
  <si>
    <t>Tenure as a paid contact staff in current service, by service type (a) - Tasmania</t>
  </si>
  <si>
    <t>Tenure as a paid contact staff in current service, by service type (a) - Northern Territory</t>
  </si>
  <si>
    <t>Tenure as a paid contact staff in current service, by service type (a) - Australian Capital Territory</t>
  </si>
  <si>
    <t>2.1.1</t>
  </si>
  <si>
    <t>Maximum / typical capacity and levels of service capacity (a), by service type (b) - Australia</t>
  </si>
  <si>
    <t>2.1.2</t>
  </si>
  <si>
    <t>Maximum / typical capacity and levels of service capacity (a), by service type (b) - New South Wales</t>
  </si>
  <si>
    <t>2.1.3</t>
  </si>
  <si>
    <t>Maximum / typical capacity and levels of service capacity (a), by service type (b) - Victoria</t>
  </si>
  <si>
    <t>2.1.4</t>
  </si>
  <si>
    <t>Maximum / typical capacity and levels of service capacity (a), by service type (b) - Queensland</t>
  </si>
  <si>
    <t>2.1.5</t>
  </si>
  <si>
    <t>Maximum / typical capacity and levels of service capacity (a), by service type (b) - South Australia</t>
  </si>
  <si>
    <t>2.1.6</t>
  </si>
  <si>
    <t>Maximum / typical capacity and levels of service capacity (a), by service type (b) - Western Australia</t>
  </si>
  <si>
    <t>2.1.7</t>
  </si>
  <si>
    <t>Maximum / typical capacity and levels of service capacity (a), by service type (b) - Tasmania</t>
  </si>
  <si>
    <t>2.1.8</t>
  </si>
  <si>
    <t>Maximum / typical capacity and levels of service capacity (a), by service type (b) - Northern Territory</t>
  </si>
  <si>
    <t>2.1.9</t>
  </si>
  <si>
    <t>Maximum / typical capacity and levels of service capacity (a), by service type (b) - Australian Capital Territory</t>
  </si>
  <si>
    <t>2.2.1</t>
  </si>
  <si>
    <t>Average service capacity (%) (a), by service type (b) - Australia</t>
  </si>
  <si>
    <t>2.2.2</t>
  </si>
  <si>
    <t>Average service capacity (%) (a), by service type (b) - New South Wales</t>
  </si>
  <si>
    <t>2.2.3</t>
  </si>
  <si>
    <t>Average service capacity (%) (a), by service type (b) - Victoria</t>
  </si>
  <si>
    <t>2.2.4</t>
  </si>
  <si>
    <t>Average service capacity (%) (a), by service type (b) - Queensland</t>
  </si>
  <si>
    <t>2.2.5</t>
  </si>
  <si>
    <t>Average service capacity (%) (a), by service type (b) - South Australia</t>
  </si>
  <si>
    <t>2.2.6</t>
  </si>
  <si>
    <t>Average service capacity (%) (a), by service type (b) - Western Australia</t>
  </si>
  <si>
    <t>2.2.7</t>
  </si>
  <si>
    <t>Average service capacity (%) (a), by service type (b) - Tasmania</t>
  </si>
  <si>
    <t>2.2.8</t>
  </si>
  <si>
    <t>Average service capacity (%) (a), by service type (b) - Northern Territory</t>
  </si>
  <si>
    <t>2.2.9</t>
  </si>
  <si>
    <t>Average service capacity (%) (a), by service type (b) - Australian Capital Territory</t>
  </si>
  <si>
    <t>2.3.1</t>
  </si>
  <si>
    <t>Number of children attending child care in the reference week, by service type (a) (b) - Australia</t>
  </si>
  <si>
    <t>2.3.2</t>
  </si>
  <si>
    <t>Number of children attending child care in the reference week, by service type (a) (b) - New South Wales</t>
  </si>
  <si>
    <t>2.3.3</t>
  </si>
  <si>
    <t>Number of children attending child care in the reference week, by service type (a) (b) - Victoria</t>
  </si>
  <si>
    <t>2.3.4</t>
  </si>
  <si>
    <t>Number of children attending child care in the reference week, by service type (a) (b) - Queensland</t>
  </si>
  <si>
    <t>2.3.5</t>
  </si>
  <si>
    <t>Number of children attending child care in the reference week, by service type (a) (b) - South Australia</t>
  </si>
  <si>
    <t>2.3.6</t>
  </si>
  <si>
    <t>Number of children attending child care in the reference week, by service type (a) (b) - Western Australia</t>
  </si>
  <si>
    <t>2.3.7</t>
  </si>
  <si>
    <t>Number of children attending child care in the reference week, by service type (a) (b) - Tasmania</t>
  </si>
  <si>
    <t>2.3.8</t>
  </si>
  <si>
    <t>Number of children attending child care in the reference week, by service type (a) (b) - Northern Territory</t>
  </si>
  <si>
    <t>2.3.9</t>
  </si>
  <si>
    <t>Number of children attending child care in the reference week, by service type (a) (b) - Australian Capital Territory</t>
  </si>
  <si>
    <t>3.1.1</t>
  </si>
  <si>
    <t>Indigenous children aged 0 to 12 attending child care, by service type (a) - Australia</t>
  </si>
  <si>
    <t>3.1.2</t>
  </si>
  <si>
    <t>Indigenous children aged 0 to 12 attending child care, by service type (a) - New South Wales</t>
  </si>
  <si>
    <t>3.1.3</t>
  </si>
  <si>
    <t>Indigenous children aged 0 to 12 attending child care, by service type (a) - Victoria</t>
  </si>
  <si>
    <t>3.1.4</t>
  </si>
  <si>
    <t>Indigenous children aged 0 to 12 attending child care, by service type (a) - Queensland</t>
  </si>
  <si>
    <t>3.1.5</t>
  </si>
  <si>
    <t>Indigenous children aged 0 to 12 attending child care, by service type (a) - South Australia</t>
  </si>
  <si>
    <t>3.1.6</t>
  </si>
  <si>
    <t>Indigenous children aged 0 to 12 attending child care, by service type (a) - Western Australia</t>
  </si>
  <si>
    <t>3.1.7</t>
  </si>
  <si>
    <t>Indigenous children aged 0 to 12 attending child care, by service type (a) - Tasmania</t>
  </si>
  <si>
    <t>3.1.8</t>
  </si>
  <si>
    <t>Indigenous children aged 0 to 12 attending child care, by service type (a) - Northern Territory</t>
  </si>
  <si>
    <t>3.1.9</t>
  </si>
  <si>
    <t>Indigenous children aged 0 to 12 attending child care, by service type (a) - Australian Capital Territory</t>
  </si>
  <si>
    <t>3.2.1</t>
  </si>
  <si>
    <t>Indigenous children aged 0 to 12 attending child care, by service remoteness (a) - Australia</t>
  </si>
  <si>
    <t>3.2.2</t>
  </si>
  <si>
    <t>Indigenous children aged 0 to 12 attending child care, by service remoteness (a) - New South Wales</t>
  </si>
  <si>
    <t>3.2.3</t>
  </si>
  <si>
    <t>Indigenous children aged 0 to 12 attending child care, by service remoteness (a) - Victoria</t>
  </si>
  <si>
    <t>3.2.4</t>
  </si>
  <si>
    <t>Indigenous children aged 0 to 12 attending child care, by service remoteness (a) - Queensland</t>
  </si>
  <si>
    <t>3.2.5</t>
  </si>
  <si>
    <t>Indigenous children aged 0 to 12 attending child care, by service remoteness (a) - South Australia</t>
  </si>
  <si>
    <t>3.2.6</t>
  </si>
  <si>
    <t>Indigenous children aged 0 to 12 attending child care, by service remoteness (a) - Western Australia</t>
  </si>
  <si>
    <t>3.2.7</t>
  </si>
  <si>
    <t>Indigenous children aged 0 to 12 attending child care, by service remoteness (a) - Tasmania</t>
  </si>
  <si>
    <t>3.2.8</t>
  </si>
  <si>
    <t>Indigenous children aged 0 to 12 attending child care, by service remoteness (a) - Northern Territory</t>
  </si>
  <si>
    <t>3.2.9</t>
  </si>
  <si>
    <t>Indigenous children aged 0 to 12 attending child care, by service remoteness (a) - Australian Capital Territory</t>
  </si>
  <si>
    <t>4.1.1</t>
  </si>
  <si>
    <t>LOTE children aged 0 to 12 attending child care, by service type (a) - Australia</t>
  </si>
  <si>
    <t>4.1.2</t>
  </si>
  <si>
    <t>LOTE children aged 0 to 12 attending child care, by service type (a) - New South Wales</t>
  </si>
  <si>
    <t>4.1.3</t>
  </si>
  <si>
    <t>LOTE children aged 0 to 12 attending child care, by service type (a) - Victoria</t>
  </si>
  <si>
    <t>4.1.4</t>
  </si>
  <si>
    <t>LOTE children aged 0 to 12 attending child care, by service type (a) - Queensland</t>
  </si>
  <si>
    <t>4.1.5</t>
  </si>
  <si>
    <t>LOTE children aged 0 to 12 attending child care, by service type (a) - South Australia</t>
  </si>
  <si>
    <t>4.1.6</t>
  </si>
  <si>
    <t>LOTE children aged 0 to 12 attending child care, by service type (a) - Western Australia</t>
  </si>
  <si>
    <t>4.1.7</t>
  </si>
  <si>
    <t>LOTE children aged 0 to 12 attending child care, by service type (a) - Tasmania</t>
  </si>
  <si>
    <t>4.1.8</t>
  </si>
  <si>
    <t>LOTE children aged 0 to 12 attending child care, by service type (a) - Northern Territory</t>
  </si>
  <si>
    <t>4.1.9</t>
  </si>
  <si>
    <t>LOTE children aged 0 to 12 attending child care, by service type (a) - Australian Capital Territory</t>
  </si>
  <si>
    <t>1.10.1</t>
  </si>
  <si>
    <t>1.10.2</t>
  </si>
  <si>
    <t>1.10.3</t>
  </si>
  <si>
    <t>1.10.4</t>
  </si>
  <si>
    <t>1.10.5</t>
  </si>
  <si>
    <t>1.10.6</t>
  </si>
  <si>
    <t>1.10.7</t>
  </si>
  <si>
    <t>1.10.8</t>
  </si>
  <si>
    <t>1.10.9</t>
  </si>
  <si>
    <t>Highest level of ECEC-related qualifications of paid contact staff by service type (a) (b) - Australia</t>
  </si>
  <si>
    <t>Highest level of ECEC-related qualifications of paid contact staff by service type (a) (b) - New South Wales</t>
  </si>
  <si>
    <t>Highest level of ECEC-related qualifications of paid contact staff by service type (a) (b) - Victoria</t>
  </si>
  <si>
    <t>Highest level of ECEC-related qualifications of paid contact staff by service type (a) (b) - Queensland</t>
  </si>
  <si>
    <t>Highest level of ECEC-related qualifications of paid contact staff by service type (a) (b) - South Australia</t>
  </si>
  <si>
    <t>Highest level of ECEC-related qualifications of paid contact staff by service type (a) (b) - Western Australia</t>
  </si>
  <si>
    <t>Highest level of ECEC-related qualifications of paid contact staff by service type (a) (b) - Tasmania</t>
  </si>
  <si>
    <t>Highest level of ECEC-related qualifications of paid contact staff by service type (a) (b) - Northern Territory</t>
  </si>
  <si>
    <t>Highest level of ECEC-related qualifications of paid contact staff by service type (a) (b) - Australian Capital Territory</t>
  </si>
  <si>
    <t>Table No.</t>
  </si>
  <si>
    <t>Description</t>
  </si>
  <si>
    <t>VIC (f)</t>
  </si>
  <si>
    <t>QLD</t>
  </si>
  <si>
    <t>TAS (f)</t>
  </si>
  <si>
    <t>AUSTRALIA</t>
  </si>
  <si>
    <r>
      <t xml:space="preserve">LONG DAY CARE </t>
    </r>
    <r>
      <rPr>
        <b/>
        <vertAlign val="superscript"/>
        <sz val="8"/>
        <color theme="1"/>
        <rFont val="Arial"/>
        <family val="2"/>
      </rPr>
      <t>(c)</t>
    </r>
  </si>
  <si>
    <t>Major cities of Australia</t>
  </si>
  <si>
    <t>Contact staff with qualifications not specified</t>
  </si>
  <si>
    <t>Inner regional Australia</t>
  </si>
  <si>
    <t>Outer regional Australia</t>
  </si>
  <si>
    <t>Remote and very remote Australia (e)</t>
  </si>
  <si>
    <t>BEFORE AND AFTER SCHOOL CARE</t>
  </si>
  <si>
    <t>Notes:</t>
  </si>
  <si>
    <t>Totals may not equal sum of components due to rounding of weighted data. Proportions should be interpreted with caution due to small numbers in some cells.</t>
  </si>
  <si>
    <t xml:space="preserve">empty cells: Remoteness category does not exist for state or territory. </t>
  </si>
  <si>
    <t xml:space="preserve">(b) Table includes contact staff only. Contact staff refers to those workers who are doing primary or other contact work. </t>
  </si>
  <si>
    <t>(c) Long day care includes paid staff and unpaid staff. The overwhelming majority of contact staff however were paid staff (99.4%) who specified their paid/unpaid status.</t>
  </si>
  <si>
    <t>(e) 'Remote' and 'very remote' regions have been combined due to low cell counts.</t>
  </si>
  <si>
    <t>(f) Victoria and Tasmania have 'remote' regions, but do not have 'very remote' regions.</t>
  </si>
  <si>
    <t>VIC(e)</t>
  </si>
  <si>
    <t>TAS(e)</t>
  </si>
  <si>
    <t xml:space="preserve">No. </t>
  </si>
  <si>
    <t>(d) 'Remote' and 'very remote' regions are combined due to low cell counts.</t>
  </si>
  <si>
    <t>(e) Victoria and Tasmania have 'remote' regions, but do not have 'very remote' regions.</t>
  </si>
  <si>
    <t>Table 6.3.1: Number and proportion of certificate and diploma qualified ECEC related contact staff by service type, state and territory and remoteness (a) (b)</t>
  </si>
  <si>
    <t>Contact staff with Certificate III or IV, Diploma or Advanced Diploma</t>
  </si>
  <si>
    <t>Proportion of contact staff with Certificate III or IV, Diploma or Advanced Diploma</t>
  </si>
  <si>
    <t>Totals may not equal sum of components due to rounding of weighted data. Proportions should be interpreted with caution due to small numbers  in some cells.</t>
  </si>
  <si>
    <t xml:space="preserve">(a) Table includes contact staff only. Contact staff refers to those workers who are doing primary or other contact work. </t>
  </si>
  <si>
    <t xml:space="preserve">(b) Certificate qualified staff refers to staff with Certificate IV or Certificate III in a relevant early childhood education field. Diploma qualified staff refers to staff with an Advanced Diploma or Diploma in a relevant early childhood education field. Relevant early childhood education qualifications include early childhood related teaching, primary teaching, other teaching, child care, nursing (including mothercraft nursing), other human welfare studies and services, behavioural science and other early childhood education and care related qualifications. </t>
  </si>
  <si>
    <t>(d)  Includes staff with and without early childhood education and care related qualifications.</t>
  </si>
  <si>
    <t>Table 6.4.1: Summary of number and proportion of certificate and diploma qualified ECEC related contact staff by service type, state and territory and remoteness (a) (b)</t>
  </si>
  <si>
    <t>(b) Certificate qualified staff refers to staff with Certificate IV or Certificate III. Diploma qualified staff refers to staff with an Advanced Diploma or Diploma.</t>
  </si>
  <si>
    <t>Highest level of qualification completed</t>
  </si>
  <si>
    <t>Indigenous contact staff</t>
  </si>
  <si>
    <t>Advanced diploma or diploma</t>
  </si>
  <si>
    <t>Certificate III or IV and below</t>
  </si>
  <si>
    <t>Total staff with a children's services related qualification</t>
  </si>
  <si>
    <t>Total staff without a children's services related qualification</t>
  </si>
  <si>
    <t>TOTAL SPECIFIED</t>
  </si>
  <si>
    <t>NOT SPECIFIED</t>
  </si>
  <si>
    <t>All contact staff</t>
  </si>
  <si>
    <t>Totals may not equal sum of components due to rounding of weighted data.</t>
  </si>
  <si>
    <t>np: not for publication</t>
  </si>
  <si>
    <t xml:space="preserve">(a) Relevant early childhood education qualifications include early childhood related teaching, primary teaching, other teaching, child care, nursing (including mothercraft nursing), other human welfare studies and services, behavioural science and other early childhood education and care related qualifications. </t>
  </si>
  <si>
    <t>Table 6.6.1:  Number and proportion of Indigenous contact staff and all contact staff with relevant early childhood education qualifications by highest level of educational attainment, service type and remoteness (a) (b) (c)</t>
  </si>
  <si>
    <t xml:space="preserve">(c) Figures should be interpreted with caution due to the small number of Indigenous staff in each state and territory (1.8% of long day care contact staff and 1.3% of outside school hours care contact staff identified as Indigenous) and the relatively high proportion of respondents who did not specify their Indigenous status (21.3% of long day care contact staff and 33.0% of outside school hours care contact staff).  </t>
  </si>
  <si>
    <t>(d) Long day care includes paid staff and unpaid staff. The overwhelming majority of contact staff however were paid staff (99.4%) who specified their paid/unpaid status.</t>
  </si>
  <si>
    <r>
      <t xml:space="preserve">Remote and very remote Australia </t>
    </r>
    <r>
      <rPr>
        <vertAlign val="superscript"/>
        <sz val="9"/>
        <rFont val="Arial"/>
        <family val="2"/>
      </rPr>
      <t>(d)</t>
    </r>
  </si>
  <si>
    <t>Table 6.8.1: Median number of years in the early childhood and care sector by highest level of educational attainment in a relevant qualification, service type and remoteness (a) (b) (c) (f)</t>
  </si>
  <si>
    <t>Remote Australia</t>
  </si>
  <si>
    <t>Very remote Australia</t>
  </si>
  <si>
    <t>Median years</t>
  </si>
  <si>
    <t xml:space="preserve">4 year Bachelor degree or higher </t>
  </si>
  <si>
    <t>3 year Bachelor degree</t>
  </si>
  <si>
    <t xml:space="preserve">Advanced diploma </t>
  </si>
  <si>
    <t xml:space="preserve">Diploma </t>
  </si>
  <si>
    <t xml:space="preserve">Certificate III or IV </t>
  </si>
  <si>
    <t xml:space="preserve">Below Certificate III </t>
  </si>
  <si>
    <t>Median of all staff with a children's services related qualification</t>
  </si>
  <si>
    <t>Median of all staff without a children's services related qualification</t>
  </si>
  <si>
    <t xml:space="preserve">(a) Relevant qualifications include early childhood related teaching, primary teaching, other teaching, child care, nursing (including mothercraft nursing), other human welfare studies and services, behavioural science and other early childhood education and care related qualifications. </t>
  </si>
  <si>
    <t>(d) Caution should be taken in interpretation as data was based on less than 5 staff.</t>
  </si>
  <si>
    <t>(e) Value 0 means "Less than one year"</t>
  </si>
  <si>
    <t>(f) Calculations of median were performed without using weights</t>
  </si>
  <si>
    <r>
      <t xml:space="preserve">LONG DAY CARE </t>
    </r>
    <r>
      <rPr>
        <b/>
        <vertAlign val="superscript"/>
        <sz val="9"/>
        <color theme="1"/>
        <rFont val="Arial"/>
        <family val="2"/>
      </rPr>
      <t>(c)</t>
    </r>
  </si>
  <si>
    <r>
      <t xml:space="preserve">Contact staff with qualifications specified </t>
    </r>
    <r>
      <rPr>
        <vertAlign val="superscript"/>
        <sz val="9"/>
        <color indexed="8"/>
        <rFont val="Arial"/>
        <family val="2"/>
      </rPr>
      <t>(d)</t>
    </r>
  </si>
  <si>
    <r>
      <t xml:space="preserve">LONG DAY CARE </t>
    </r>
    <r>
      <rPr>
        <b/>
        <vertAlign val="superscript"/>
        <sz val="9"/>
        <color theme="1"/>
        <rFont val="Arial"/>
        <family val="2"/>
      </rPr>
      <t>(d)</t>
    </r>
  </si>
  <si>
    <t>Notes on abbreviations</t>
  </si>
  <si>
    <t>N/A: not applicable</t>
  </si>
  <si>
    <t xml:space="preserve">Regional Tables </t>
  </si>
  <si>
    <t>6.3.1</t>
  </si>
  <si>
    <t>Number and proportion of certificate and diploma qualified ECEC related contact staff by service type, state and territory and remoteness</t>
  </si>
  <si>
    <t>6.4.1</t>
  </si>
  <si>
    <t>Summary of number and proportion of certificate and diploma qualified ECEC related contact staff by service type, state and territory and remoteness</t>
  </si>
  <si>
    <t>6.6.1</t>
  </si>
  <si>
    <t>Number and proportion of Indigenous contact staff and all contact staff with relevant early childhood education qualifications by highest level of educational attainment, service type and remoteness</t>
  </si>
  <si>
    <t>6.8.1</t>
  </si>
  <si>
    <t>Median number of years in the early childhood and care sector by highest level of educational attainment in a relevant qualification, service type and remoteness</t>
  </si>
  <si>
    <t>NOTE</t>
  </si>
  <si>
    <t>Tables with small numbers of services or staff should be interpreted with caution, especially when interpreting proportions or comparing across collections.</t>
  </si>
  <si>
    <t xml:space="preserve">DETAILED STATE TABLES FROM 2016 EARLY CHILDHOOD EDUCATION AND CARE NATIONAL WORKFORCE CENSUS </t>
  </si>
  <si>
    <t>ECEC Workforce</t>
  </si>
  <si>
    <t>Selected characteristics of child care services</t>
  </si>
  <si>
    <t>Selected characteristics of Indigenous children and paid contact staff in ECEC sector</t>
  </si>
  <si>
    <t>Selected characteristics of children participating in child care (LOTE, children with disabilities and children of humanitarian / refugee background)</t>
  </si>
  <si>
    <t>Table 2.1.2: Maximum / typical capacity and levels of service capacity (a), by service type (b) - New South Wales</t>
  </si>
  <si>
    <t>Table 2.1.3: Maximum / typical capacity and levels of service capacity (a), by service type (b) - Victoria</t>
  </si>
  <si>
    <t>Table 2.1.4: Maximum / typical capacity and levels of service capacity (a), by service type (b) - Queensland</t>
  </si>
  <si>
    <t>Table 2.1.5: Maximum / typical capacity and levels of service capacity (a), by service type (b) - South Australia</t>
  </si>
  <si>
    <t>Table 2.1.6: Maximum / typical capacity and levels of service capacity (a), by service type (b) - Western Australia</t>
  </si>
  <si>
    <t>Table 2.1.7: Maximum / typical capacity and levels of service capacity (a), by service type (b) - Tasmania</t>
  </si>
  <si>
    <t>Table 2.1.8: Maximum / typical capacity and levels of service capacity (a), by service type (b) - Northern Territory</t>
  </si>
  <si>
    <t>Table 2.1.9: Maximum / typical capacity and levels of service capacity (a), by service type (b) - Australian Capital Territory</t>
  </si>
  <si>
    <t>Table 3.1.2: Indigenous children aged 0 to 12 attending child care, by service type (a) - New South Wales</t>
  </si>
  <si>
    <t>Table 3.1.3: Indigenous children aged 0 to 12 attending child care, by service type (a) - Victoria</t>
  </si>
  <si>
    <t>Table 3.1.4: Indigenous children aged 0 to 12 attending child care, by service type (a) - Queensland</t>
  </si>
  <si>
    <t>Table 3.1.5: Indigenous children aged 0 to 12 attending child care, by service type (a) - South Australia</t>
  </si>
  <si>
    <t>Table 3.1.6: Indigenous children aged 0 to 12 attending child care, by service type (a) - Western Australia</t>
  </si>
  <si>
    <t>Table 3.1.7: Indigenous children aged 0 to 12 attending child care, by service type (a) - Tasmania</t>
  </si>
  <si>
    <t>Table 3.1.8: Indigenous children aged 0 to 12 attending child care, by service type (a) - Northern Territory</t>
  </si>
  <si>
    <t>Table 3.1.9: Indigenous children aged 0 to 12 attending child care, by service type (a) - Australian Capital Territory</t>
  </si>
  <si>
    <t>Table 4.1.2: LOTE children aged 0 to 12 attending child care, by service type (a) - New South Wales</t>
  </si>
  <si>
    <t>Table 4.1.3: LOTE children aged 0 to 12 attending child care, by service type (a) - Victoria</t>
  </si>
  <si>
    <t>Table 4.1.4: LOTE children aged 0 to 12 attending child care, by service type (a) - Queensland</t>
  </si>
  <si>
    <t>Table 4.1.5: LOTE children aged 0 to 12 attending child care, by service type (a) - South Australia</t>
  </si>
  <si>
    <t>Table 4.1.6: LOTE children aged 0 to 12 attending child care, by service type (a) - Western Australia</t>
  </si>
  <si>
    <t>Table 4.1.7: LOTE children aged 0 to 12 attending child care, by service type (a) - Tasmania</t>
  </si>
  <si>
    <t>Table 4.1.8: LOTE children aged 0 to 12 attending child care, by service type (a) - Northern Territory</t>
  </si>
  <si>
    <t>Table 4.1.9: LOTE children aged 0 to 12 attending child care, by service type (a) - Australian Capital Territory</t>
  </si>
</sst>
</file>

<file path=xl/styles.xml><?xml version="1.0" encoding="utf-8"?>
<styleSheet xmlns="http://schemas.openxmlformats.org/spreadsheetml/2006/main" xmlns:mc="http://schemas.openxmlformats.org/markup-compatibility/2006" xmlns:x14ac="http://schemas.microsoft.com/office/spreadsheetml/2009/9/ac" mc:Ignorable="x14ac">
  <numFmts count="4">
    <numFmt numFmtId="164" formatCode="0.0"/>
    <numFmt numFmtId="165" formatCode="#,##0.0"/>
    <numFmt numFmtId="166" formatCode="_(* #,##0_);_(* \(#,##0\);_(* &quot;-&quot;??_);_(@_)"/>
    <numFmt numFmtId="167" formatCode="_(* #,##0.0_);_(* \(#,##0.0\);_(* &quot;-&quot;??_);_(@_)"/>
  </numFmts>
  <fonts count="29" x14ac:knownFonts="1">
    <font>
      <sz val="11"/>
      <color theme="1"/>
      <name val="Calibri"/>
      <family val="2"/>
      <scheme val="minor"/>
    </font>
    <font>
      <b/>
      <sz val="9"/>
      <color rgb="FFFFFFFF"/>
      <name val="Arial"/>
      <family val="2"/>
    </font>
    <font>
      <b/>
      <sz val="9"/>
      <color rgb="FF000000"/>
      <name val="Arial"/>
      <family val="2"/>
    </font>
    <font>
      <sz val="9"/>
      <color rgb="FF000000"/>
      <name val="Arial"/>
      <family val="2"/>
    </font>
    <font>
      <sz val="8"/>
      <color theme="1"/>
      <name val="Arial"/>
      <family val="2"/>
    </font>
    <font>
      <b/>
      <sz val="9"/>
      <color theme="1"/>
      <name val="Arial"/>
      <family val="2"/>
    </font>
    <font>
      <sz val="9"/>
      <color theme="1"/>
      <name val="Arial"/>
      <family val="2"/>
    </font>
    <font>
      <sz val="10"/>
      <color theme="1"/>
      <name val="Arial"/>
      <family val="2"/>
    </font>
    <font>
      <b/>
      <vertAlign val="superscript"/>
      <sz val="11"/>
      <color theme="1"/>
      <name val="Calibri"/>
      <family val="2"/>
      <scheme val="minor"/>
    </font>
    <font>
      <b/>
      <sz val="11"/>
      <color theme="1"/>
      <name val="Calibri"/>
      <family val="2"/>
      <scheme val="minor"/>
    </font>
    <font>
      <b/>
      <vertAlign val="superscript"/>
      <sz val="9"/>
      <color theme="1"/>
      <name val="Arial"/>
      <family val="2"/>
    </font>
    <font>
      <sz val="8"/>
      <color rgb="FF000000"/>
      <name val="Arial"/>
      <family val="2"/>
    </font>
    <font>
      <vertAlign val="superscript"/>
      <sz val="9"/>
      <color rgb="FF000000"/>
      <name val="Arial"/>
      <family val="2"/>
    </font>
    <font>
      <vertAlign val="superscript"/>
      <sz val="9"/>
      <color theme="1"/>
      <name val="Arial"/>
      <family val="2"/>
    </font>
    <font>
      <b/>
      <vertAlign val="superscript"/>
      <sz val="9"/>
      <color rgb="FFFFFFFF"/>
      <name val="Arial"/>
      <family val="2"/>
    </font>
    <font>
      <vertAlign val="superscript"/>
      <sz val="8"/>
      <color rgb="FF000000"/>
      <name val="Arial"/>
      <family val="2"/>
    </font>
    <font>
      <b/>
      <vertAlign val="superscript"/>
      <sz val="9"/>
      <color rgb="FF000000"/>
      <name val="Arial"/>
      <family val="2"/>
    </font>
    <font>
      <b/>
      <sz val="8"/>
      <color rgb="FF000000"/>
      <name val="Arial"/>
      <family val="2"/>
    </font>
    <font>
      <b/>
      <vertAlign val="superscript"/>
      <sz val="8"/>
      <color rgb="FF000000"/>
      <name val="Arial"/>
      <family val="2"/>
    </font>
    <font>
      <u/>
      <sz val="11"/>
      <color theme="10"/>
      <name val="Calibri"/>
      <family val="2"/>
      <scheme val="minor"/>
    </font>
    <font>
      <sz val="11"/>
      <color theme="1"/>
      <name val="Arial"/>
      <family val="2"/>
    </font>
    <font>
      <b/>
      <sz val="8"/>
      <color theme="1"/>
      <name val="Arial"/>
      <family val="2"/>
    </font>
    <font>
      <b/>
      <vertAlign val="superscript"/>
      <sz val="8"/>
      <color theme="1"/>
      <name val="Arial"/>
      <family val="2"/>
    </font>
    <font>
      <sz val="8"/>
      <color theme="1"/>
      <name val="Calibri"/>
      <family val="2"/>
      <scheme val="minor"/>
    </font>
    <font>
      <vertAlign val="superscript"/>
      <sz val="9"/>
      <name val="Arial"/>
      <family val="2"/>
    </font>
    <font>
      <vertAlign val="superscript"/>
      <sz val="9"/>
      <color indexed="8"/>
      <name val="Arial"/>
      <family val="2"/>
    </font>
    <font>
      <b/>
      <sz val="11"/>
      <color theme="1"/>
      <name val="Arial"/>
      <family val="2"/>
    </font>
    <font>
      <u/>
      <sz val="9"/>
      <color theme="10"/>
      <name val="Arial"/>
      <family val="2"/>
    </font>
    <font>
      <b/>
      <i/>
      <u/>
      <sz val="10"/>
      <color theme="1"/>
      <name val="Arial"/>
      <family val="2"/>
    </font>
  </fonts>
  <fills count="7">
    <fill>
      <patternFill patternType="none"/>
    </fill>
    <fill>
      <patternFill patternType="gray125"/>
    </fill>
    <fill>
      <patternFill patternType="solid">
        <fgColor rgb="FF1F698E"/>
        <bgColor indexed="64"/>
      </patternFill>
    </fill>
    <fill>
      <patternFill patternType="solid">
        <fgColor rgb="FFC7E4F3"/>
        <bgColor indexed="64"/>
      </patternFill>
    </fill>
    <fill>
      <patternFill patternType="solid">
        <fgColor rgb="FF90C9E6"/>
        <bgColor indexed="64"/>
      </patternFill>
    </fill>
    <fill>
      <patternFill patternType="solid">
        <fgColor rgb="FFFFFFFF"/>
        <bgColor indexed="64"/>
      </patternFill>
    </fill>
    <fill>
      <patternFill patternType="solid">
        <fgColor theme="0"/>
        <bgColor indexed="64"/>
      </patternFill>
    </fill>
  </fills>
  <borders count="8">
    <border>
      <left/>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s>
  <cellStyleXfs count="3">
    <xf numFmtId="0" fontId="0" fillId="0" borderId="0"/>
    <xf numFmtId="0" fontId="19" fillId="0" borderId="0" applyNumberFormat="0" applyFill="0" applyBorder="0" applyAlignment="0" applyProtection="0"/>
    <xf numFmtId="0" fontId="23" fillId="0" borderId="0"/>
  </cellStyleXfs>
  <cellXfs count="112">
    <xf numFmtId="0" fontId="0" fillId="0" borderId="0" xfId="0"/>
    <xf numFmtId="3" fontId="2" fillId="0" borderId="0" xfId="0" applyNumberFormat="1" applyFont="1" applyAlignment="1">
      <alignment horizontal="right" vertical="center" wrapText="1"/>
    </xf>
    <xf numFmtId="164" fontId="3" fillId="0" borderId="0" xfId="0" applyNumberFormat="1" applyFont="1" applyAlignment="1">
      <alignment horizontal="right" vertical="center" wrapText="1"/>
    </xf>
    <xf numFmtId="164" fontId="3" fillId="3" borderId="0" xfId="0" applyNumberFormat="1" applyFont="1" applyFill="1" applyAlignment="1">
      <alignment horizontal="right" vertical="center" wrapText="1"/>
    </xf>
    <xf numFmtId="0" fontId="4" fillId="0" borderId="0" xfId="0" applyFont="1" applyAlignment="1">
      <alignment vertical="center"/>
    </xf>
    <xf numFmtId="0" fontId="5" fillId="0" borderId="0" xfId="0" applyFont="1"/>
    <xf numFmtId="0" fontId="3" fillId="0" borderId="0" xfId="0" applyFont="1" applyAlignment="1">
      <alignment vertical="center" wrapText="1"/>
    </xf>
    <xf numFmtId="0" fontId="3" fillId="3" borderId="0" xfId="0" applyFont="1" applyFill="1" applyAlignment="1">
      <alignment vertical="center" wrapText="1"/>
    </xf>
    <xf numFmtId="3" fontId="3" fillId="0" borderId="0" xfId="0" applyNumberFormat="1" applyFont="1" applyAlignment="1">
      <alignment horizontal="right" vertical="center" wrapText="1"/>
    </xf>
    <xf numFmtId="3" fontId="3" fillId="3" borderId="0" xfId="0" applyNumberFormat="1" applyFont="1" applyFill="1" applyAlignment="1">
      <alignment horizontal="right" vertical="center" wrapText="1"/>
    </xf>
    <xf numFmtId="3" fontId="2" fillId="0" borderId="0" xfId="0" applyNumberFormat="1" applyFont="1" applyAlignment="1">
      <alignment vertical="center" wrapText="1"/>
    </xf>
    <xf numFmtId="0" fontId="4" fillId="0" borderId="0" xfId="0" applyFont="1" applyAlignment="1">
      <alignment horizontal="justify" vertical="center"/>
    </xf>
    <xf numFmtId="0" fontId="1" fillId="2" borderId="0" xfId="0" applyFont="1" applyFill="1" applyAlignment="1">
      <alignment horizontal="left" vertical="center" wrapText="1"/>
    </xf>
    <xf numFmtId="0" fontId="6" fillId="0" borderId="0" xfId="0" applyFont="1" applyAlignment="1">
      <alignment vertical="center" wrapText="1"/>
    </xf>
    <xf numFmtId="0" fontId="6" fillId="3" borderId="0" xfId="0" applyFont="1" applyFill="1" applyAlignment="1">
      <alignment vertical="center" wrapText="1"/>
    </xf>
    <xf numFmtId="0" fontId="6" fillId="3" borderId="0" xfId="0" applyFont="1" applyFill="1" applyAlignment="1">
      <alignment horizontal="left" vertical="center" wrapText="1" indent="1"/>
    </xf>
    <xf numFmtId="0" fontId="6" fillId="0" borderId="0" xfId="0" applyFont="1" applyAlignment="1">
      <alignment horizontal="left" vertical="center" wrapText="1" indent="1"/>
    </xf>
    <xf numFmtId="0" fontId="1" fillId="2" borderId="0" xfId="0" applyFont="1" applyFill="1" applyAlignment="1">
      <alignment vertical="center" wrapText="1"/>
    </xf>
    <xf numFmtId="0" fontId="2" fillId="3" borderId="0" xfId="0" applyFont="1" applyFill="1" applyAlignment="1">
      <alignment vertical="center" wrapText="1"/>
    </xf>
    <xf numFmtId="3" fontId="2" fillId="3" borderId="0" xfId="0" applyNumberFormat="1" applyFont="1" applyFill="1" applyAlignment="1">
      <alignment horizontal="right" vertical="center" wrapText="1"/>
    </xf>
    <xf numFmtId="164" fontId="2" fillId="3" borderId="0" xfId="0" applyNumberFormat="1" applyFont="1" applyFill="1" applyAlignment="1">
      <alignment horizontal="right" vertical="center" wrapText="1"/>
    </xf>
    <xf numFmtId="164" fontId="2" fillId="0" borderId="0" xfId="0" applyNumberFormat="1" applyFont="1" applyAlignment="1">
      <alignment horizontal="right" vertical="center" wrapText="1"/>
    </xf>
    <xf numFmtId="0" fontId="4" fillId="0" borderId="0" xfId="0" applyFont="1"/>
    <xf numFmtId="164" fontId="5" fillId="3" borderId="0" xfId="0" applyNumberFormat="1" applyFont="1" applyFill="1" applyAlignment="1">
      <alignment horizontal="right" vertical="center" wrapText="1"/>
    </xf>
    <xf numFmtId="0" fontId="3" fillId="0" borderId="0" xfId="0" applyFont="1" applyAlignment="1">
      <alignment horizontal="right" vertical="center" wrapText="1"/>
    </xf>
    <xf numFmtId="164" fontId="6" fillId="3" borderId="0" xfId="0" applyNumberFormat="1" applyFont="1" applyFill="1" applyAlignment="1">
      <alignment vertical="center" wrapText="1"/>
    </xf>
    <xf numFmtId="164" fontId="5" fillId="3" borderId="0" xfId="0" applyNumberFormat="1" applyFont="1" applyFill="1" applyAlignment="1">
      <alignment vertical="center" wrapText="1"/>
    </xf>
    <xf numFmtId="165" fontId="3" fillId="0" borderId="0" xfId="0" applyNumberFormat="1" applyFont="1" applyAlignment="1">
      <alignment horizontal="right" vertical="center" wrapText="1"/>
    </xf>
    <xf numFmtId="165" fontId="3" fillId="3" borderId="0" xfId="0" applyNumberFormat="1" applyFont="1" applyFill="1" applyAlignment="1">
      <alignment horizontal="right" vertical="center" wrapText="1"/>
    </xf>
    <xf numFmtId="37" fontId="3" fillId="0" borderId="0" xfId="0" applyNumberFormat="1" applyFont="1" applyAlignment="1">
      <alignment horizontal="right" vertical="center" wrapText="1"/>
    </xf>
    <xf numFmtId="37" fontId="3" fillId="3" borderId="0" xfId="0" applyNumberFormat="1" applyFont="1" applyFill="1" applyAlignment="1">
      <alignment horizontal="right" vertical="center" wrapText="1"/>
    </xf>
    <xf numFmtId="1" fontId="3" fillId="0" borderId="0" xfId="0" applyNumberFormat="1" applyFont="1" applyAlignment="1">
      <alignment horizontal="right" vertical="center" wrapText="1"/>
    </xf>
    <xf numFmtId="1" fontId="3" fillId="3" borderId="0" xfId="0" applyNumberFormat="1" applyFont="1" applyFill="1" applyAlignment="1">
      <alignment horizontal="right" vertical="center" wrapText="1"/>
    </xf>
    <xf numFmtId="37" fontId="3" fillId="5" borderId="0" xfId="0" applyNumberFormat="1" applyFont="1" applyFill="1" applyAlignment="1">
      <alignment horizontal="right" vertical="center" wrapText="1"/>
    </xf>
    <xf numFmtId="0" fontId="3" fillId="2" borderId="0" xfId="0" applyFont="1" applyFill="1" applyAlignment="1">
      <alignment vertical="center" wrapText="1"/>
    </xf>
    <xf numFmtId="0" fontId="3" fillId="5" borderId="0" xfId="0" applyFont="1" applyFill="1" applyAlignment="1">
      <alignment vertical="center" wrapText="1"/>
    </xf>
    <xf numFmtId="164" fontId="3" fillId="5" borderId="0" xfId="0" applyNumberFormat="1" applyFont="1" applyFill="1" applyAlignment="1">
      <alignment horizontal="right" vertical="center" wrapText="1"/>
    </xf>
    <xf numFmtId="37" fontId="2" fillId="0" borderId="0" xfId="0" applyNumberFormat="1" applyFont="1" applyAlignment="1">
      <alignment horizontal="right" vertical="center" wrapText="1"/>
    </xf>
    <xf numFmtId="0" fontId="7" fillId="0" borderId="0" xfId="0" applyFont="1"/>
    <xf numFmtId="0" fontId="5" fillId="4" borderId="0" xfId="0" applyFont="1" applyFill="1" applyAlignment="1">
      <alignment vertical="center" wrapText="1"/>
    </xf>
    <xf numFmtId="0" fontId="20" fillId="0" borderId="0" xfId="0" applyFont="1"/>
    <xf numFmtId="0" fontId="21" fillId="4" borderId="0" xfId="0" applyFont="1" applyFill="1" applyAlignment="1">
      <alignment vertical="center" wrapText="1"/>
    </xf>
    <xf numFmtId="0" fontId="4" fillId="0" borderId="0" xfId="0" applyFont="1" applyFill="1"/>
    <xf numFmtId="0" fontId="20" fillId="0" borderId="0" xfId="0" applyFont="1" applyFill="1"/>
    <xf numFmtId="0" fontId="2" fillId="3" borderId="0" xfId="0" applyFont="1" applyFill="1" applyAlignment="1">
      <alignment horizontal="left" wrapText="1" indent="1"/>
    </xf>
    <xf numFmtId="164" fontId="2" fillId="3" borderId="0" xfId="0" applyNumberFormat="1" applyFont="1" applyFill="1" applyAlignment="1">
      <alignment horizontal="right"/>
    </xf>
    <xf numFmtId="0" fontId="2" fillId="0" borderId="0" xfId="0" applyFont="1" applyFill="1" applyAlignment="1">
      <alignment horizontal="left" wrapText="1" indent="1"/>
    </xf>
    <xf numFmtId="0" fontId="3" fillId="0" borderId="0" xfId="0" applyFont="1" applyFill="1" applyAlignment="1">
      <alignment horizontal="left" indent="1"/>
    </xf>
    <xf numFmtId="164" fontId="3" fillId="0" borderId="0" xfId="0" applyNumberFormat="1" applyFont="1" applyFill="1" applyAlignment="1">
      <alignment horizontal="right"/>
    </xf>
    <xf numFmtId="0" fontId="4" fillId="0" borderId="0" xfId="2" applyFont="1"/>
    <xf numFmtId="0" fontId="4" fillId="0" borderId="0" xfId="2" applyFont="1" applyFill="1"/>
    <xf numFmtId="0" fontId="6" fillId="0" borderId="0" xfId="0" applyFont="1" applyFill="1" applyAlignment="1">
      <alignment vertical="center" wrapText="1"/>
    </xf>
    <xf numFmtId="3" fontId="6" fillId="0" borderId="0" xfId="0" applyNumberFormat="1" applyFont="1" applyFill="1" applyAlignment="1">
      <alignment vertical="center" wrapText="1"/>
    </xf>
    <xf numFmtId="164" fontId="6" fillId="0" borderId="0" xfId="0" applyNumberFormat="1" applyFont="1" applyFill="1" applyAlignment="1">
      <alignment vertical="center" wrapText="1"/>
    </xf>
    <xf numFmtId="3" fontId="6" fillId="3" borderId="0" xfId="0" applyNumberFormat="1" applyFont="1" applyFill="1" applyAlignment="1">
      <alignment vertical="center" wrapText="1"/>
    </xf>
    <xf numFmtId="0" fontId="5" fillId="0" borderId="0" xfId="0" applyFont="1" applyFill="1" applyAlignment="1">
      <alignment vertical="center" wrapText="1"/>
    </xf>
    <xf numFmtId="3" fontId="5" fillId="0" borderId="0" xfId="0" applyNumberFormat="1" applyFont="1" applyFill="1" applyAlignment="1">
      <alignment vertical="center" wrapText="1"/>
    </xf>
    <xf numFmtId="164" fontId="5" fillId="0" borderId="0" xfId="0" applyNumberFormat="1" applyFont="1" applyFill="1" applyAlignment="1">
      <alignment vertical="center" wrapText="1"/>
    </xf>
    <xf numFmtId="0" fontId="3" fillId="0" borderId="0" xfId="0" applyFont="1" applyFill="1" applyAlignment="1">
      <alignment horizontal="left" wrapText="1"/>
    </xf>
    <xf numFmtId="3" fontId="3" fillId="0" borderId="0" xfId="0" applyNumberFormat="1" applyFont="1" applyFill="1" applyAlignment="1">
      <alignment horizontal="right" wrapText="1"/>
    </xf>
    <xf numFmtId="0" fontId="3" fillId="3" borderId="0" xfId="0" applyFont="1" applyFill="1" applyAlignment="1">
      <alignment horizontal="left" wrapText="1"/>
    </xf>
    <xf numFmtId="3" fontId="3" fillId="3" borderId="0" xfId="0" applyNumberFormat="1" applyFont="1" applyFill="1" applyAlignment="1">
      <alignment horizontal="right" wrapText="1"/>
    </xf>
    <xf numFmtId="0" fontId="2" fillId="0" borderId="0" xfId="0" applyFont="1" applyFill="1" applyAlignment="1">
      <alignment horizontal="left" wrapText="1"/>
    </xf>
    <xf numFmtId="3" fontId="2" fillId="0" borderId="0" xfId="0" applyNumberFormat="1" applyFont="1" applyFill="1" applyAlignment="1">
      <alignment horizontal="right" wrapText="1"/>
    </xf>
    <xf numFmtId="0" fontId="2" fillId="3" borderId="0" xfId="0" applyFont="1" applyFill="1" applyAlignment="1">
      <alignment horizontal="left" wrapText="1"/>
    </xf>
    <xf numFmtId="3" fontId="2" fillId="3" borderId="0" xfId="0" applyNumberFormat="1" applyFont="1" applyFill="1" applyAlignment="1">
      <alignment horizontal="right" wrapText="1"/>
    </xf>
    <xf numFmtId="3" fontId="3" fillId="3" borderId="0" xfId="0" applyNumberFormat="1" applyFont="1" applyFill="1" applyAlignment="1">
      <alignment horizontal="right"/>
    </xf>
    <xf numFmtId="3" fontId="3" fillId="0" borderId="0" xfId="0" applyNumberFormat="1" applyFont="1" applyFill="1" applyAlignment="1">
      <alignment horizontal="right"/>
    </xf>
    <xf numFmtId="164" fontId="3" fillId="3" borderId="0" xfId="0" applyNumberFormat="1" applyFont="1" applyFill="1" applyAlignment="1">
      <alignment horizontal="right"/>
    </xf>
    <xf numFmtId="3" fontId="5" fillId="4" borderId="0" xfId="0" applyNumberFormat="1" applyFont="1" applyFill="1" applyAlignment="1">
      <alignment vertical="center" wrapText="1"/>
    </xf>
    <xf numFmtId="164" fontId="5" fillId="4" borderId="0" xfId="0" applyNumberFormat="1" applyFont="1" applyFill="1" applyAlignment="1">
      <alignment vertical="center" wrapText="1"/>
    </xf>
    <xf numFmtId="165" fontId="6" fillId="0" borderId="0" xfId="0" applyNumberFormat="1" applyFont="1" applyFill="1" applyAlignment="1">
      <alignment vertical="center" wrapText="1"/>
    </xf>
    <xf numFmtId="1" fontId="5" fillId="4" borderId="0" xfId="0" applyNumberFormat="1" applyFont="1" applyFill="1" applyAlignment="1">
      <alignment vertical="center" wrapText="1"/>
    </xf>
    <xf numFmtId="166" fontId="5" fillId="4" borderId="0" xfId="0" applyNumberFormat="1" applyFont="1" applyFill="1" applyAlignment="1">
      <alignment vertical="center" wrapText="1"/>
    </xf>
    <xf numFmtId="167" fontId="5" fillId="4" borderId="0" xfId="0" applyNumberFormat="1" applyFont="1" applyFill="1" applyAlignment="1">
      <alignment vertical="center" wrapText="1"/>
    </xf>
    <xf numFmtId="0" fontId="3" fillId="0" borderId="0" xfId="0" applyFont="1" applyFill="1" applyAlignment="1">
      <alignment horizontal="left" indent="2"/>
    </xf>
    <xf numFmtId="0" fontId="3" fillId="3" borderId="0" xfId="0" applyFont="1" applyFill="1" applyAlignment="1">
      <alignment horizontal="left" indent="2"/>
    </xf>
    <xf numFmtId="3" fontId="2" fillId="3" borderId="0" xfId="0" applyNumberFormat="1" applyFont="1" applyFill="1" applyAlignment="1">
      <alignment horizontal="right"/>
    </xf>
    <xf numFmtId="0" fontId="26" fillId="0" borderId="0" xfId="0" applyFont="1"/>
    <xf numFmtId="0" fontId="5" fillId="0" borderId="1" xfId="0" applyFont="1" applyBorder="1" applyAlignment="1">
      <alignment horizontal="left" vertical="top"/>
    </xf>
    <xf numFmtId="0" fontId="6" fillId="0" borderId="0" xfId="0" applyFont="1"/>
    <xf numFmtId="0" fontId="6" fillId="0" borderId="6" xfId="0" applyFont="1" applyBorder="1"/>
    <xf numFmtId="0" fontId="27" fillId="0" borderId="3" xfId="1" applyFont="1" applyBorder="1"/>
    <xf numFmtId="0" fontId="6" fillId="0" borderId="7" xfId="0" applyFont="1" applyBorder="1"/>
    <xf numFmtId="0" fontId="6" fillId="0" borderId="0" xfId="0" applyFont="1" applyAlignment="1">
      <alignment wrapText="1"/>
    </xf>
    <xf numFmtId="0" fontId="6" fillId="0" borderId="4" xfId="0" applyFont="1" applyBorder="1"/>
    <xf numFmtId="0" fontId="5" fillId="0" borderId="5" xfId="0" applyFont="1" applyBorder="1" applyAlignment="1">
      <alignment horizontal="left" vertical="top"/>
    </xf>
    <xf numFmtId="0" fontId="5" fillId="0" borderId="2" xfId="0" applyFont="1" applyBorder="1" applyAlignment="1">
      <alignment horizontal="left" vertical="top"/>
    </xf>
    <xf numFmtId="0" fontId="5" fillId="0" borderId="6" xfId="0" applyFont="1" applyBorder="1" applyAlignment="1">
      <alignment horizontal="left" vertical="top"/>
    </xf>
    <xf numFmtId="0" fontId="28" fillId="0" borderId="3" xfId="0" applyFont="1" applyBorder="1" applyAlignment="1">
      <alignment vertical="center"/>
    </xf>
    <xf numFmtId="0" fontId="27" fillId="0" borderId="3" xfId="1" applyFont="1" applyBorder="1" applyAlignment="1" applyProtection="1"/>
    <xf numFmtId="0" fontId="27" fillId="0" borderId="3" xfId="1" applyFont="1" applyBorder="1" applyAlignment="1">
      <alignment horizontal="left" indent="1"/>
    </xf>
    <xf numFmtId="0" fontId="1" fillId="2" borderId="0" xfId="0" applyFont="1" applyFill="1" applyAlignment="1">
      <alignment horizontal="center" vertical="center" wrapText="1"/>
    </xf>
    <xf numFmtId="0" fontId="1" fillId="2" borderId="0" xfId="0" applyFont="1" applyFill="1" applyAlignment="1">
      <alignment horizontal="center" wrapText="1"/>
    </xf>
    <xf numFmtId="0" fontId="1" fillId="2" borderId="0" xfId="0" applyFont="1" applyFill="1" applyAlignment="1">
      <alignment wrapText="1"/>
    </xf>
    <xf numFmtId="0" fontId="2" fillId="0" borderId="0" xfId="0" applyFont="1" applyAlignment="1">
      <alignment vertical="center" wrapText="1"/>
    </xf>
    <xf numFmtId="0" fontId="1" fillId="2" borderId="0" xfId="0" applyFont="1" applyFill="1" applyAlignment="1">
      <alignment horizontal="center" wrapText="1"/>
    </xf>
    <xf numFmtId="3" fontId="2" fillId="6" borderId="0" xfId="0" applyNumberFormat="1" applyFont="1" applyFill="1" applyAlignment="1">
      <alignment horizontal="right" vertical="center" wrapText="1"/>
    </xf>
    <xf numFmtId="0" fontId="5" fillId="4" borderId="0" xfId="0" applyFont="1" applyFill="1" applyAlignment="1">
      <alignment horizontal="center" vertical="center" wrapText="1"/>
    </xf>
    <xf numFmtId="0" fontId="1" fillId="2" borderId="0" xfId="0" applyFont="1" applyFill="1" applyAlignment="1">
      <alignment horizontal="center" vertical="center" wrapText="1"/>
    </xf>
    <xf numFmtId="0" fontId="1" fillId="2" borderId="0" xfId="0" applyFont="1" applyFill="1" applyAlignment="1">
      <alignment horizontal="center" wrapText="1"/>
    </xf>
    <xf numFmtId="0" fontId="1" fillId="2" borderId="0" xfId="0" applyFont="1" applyFill="1" applyAlignment="1">
      <alignment wrapText="1"/>
    </xf>
    <xf numFmtId="0" fontId="1" fillId="2" borderId="0" xfId="0" applyFont="1" applyFill="1" applyAlignment="1">
      <alignment horizontal="center" vertical="center" wrapText="1"/>
    </xf>
    <xf numFmtId="165" fontId="6" fillId="0" borderId="0" xfId="0" applyNumberFormat="1" applyFont="1" applyFill="1" applyAlignment="1">
      <alignment horizontal="right" vertical="center" wrapText="1"/>
    </xf>
    <xf numFmtId="0" fontId="5" fillId="4" borderId="0" xfId="0" applyFont="1" applyFill="1" applyAlignment="1">
      <alignment horizontal="center" vertical="center" wrapText="1"/>
    </xf>
    <xf numFmtId="0" fontId="1" fillId="2" borderId="0" xfId="0" applyFont="1" applyFill="1" applyAlignment="1">
      <alignment horizontal="center" wrapText="1"/>
    </xf>
    <xf numFmtId="0" fontId="2" fillId="4" borderId="0" xfId="0" applyFont="1" applyFill="1" applyAlignment="1">
      <alignment vertical="center" wrapText="1"/>
    </xf>
    <xf numFmtId="0" fontId="1" fillId="2" borderId="0" xfId="0" applyFont="1" applyFill="1" applyAlignment="1">
      <alignment wrapText="1"/>
    </xf>
    <xf numFmtId="0" fontId="1" fillId="2" borderId="0" xfId="0" applyFont="1" applyFill="1" applyAlignment="1">
      <alignment horizontal="left" wrapText="1"/>
    </xf>
    <xf numFmtId="0" fontId="2" fillId="4" borderId="0" xfId="0" applyFont="1" applyFill="1" applyAlignment="1">
      <alignment horizontal="center" vertical="center" wrapText="1"/>
    </xf>
    <xf numFmtId="0" fontId="1" fillId="2" borderId="0" xfId="0" applyFont="1" applyFill="1" applyAlignment="1">
      <alignment horizontal="center" vertical="center" wrapText="1"/>
    </xf>
    <xf numFmtId="0" fontId="21" fillId="4" borderId="0" xfId="0" applyFont="1" applyFill="1" applyAlignment="1">
      <alignment horizontal="center" vertical="center" wrapText="1"/>
    </xf>
  </cellXfs>
  <cellStyles count="3">
    <cellStyle name="Footnote" xfId="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worksheet" Target="worksheets/sheet66.xml"/><Relationship Id="rId74" Type="http://schemas.openxmlformats.org/officeDocument/2006/relationships/worksheet" Target="worksheets/sheet74.xml"/><Relationship Id="rId79" Type="http://schemas.openxmlformats.org/officeDocument/2006/relationships/worksheet" Target="worksheets/sheet79.xml"/><Relationship Id="rId87" Type="http://schemas.openxmlformats.org/officeDocument/2006/relationships/worksheet" Target="worksheets/sheet87.xml"/><Relationship Id="rId102" Type="http://schemas.openxmlformats.org/officeDocument/2006/relationships/customXml" Target="../customXml/item4.xml"/><Relationship Id="rId5" Type="http://schemas.openxmlformats.org/officeDocument/2006/relationships/worksheet" Target="worksheets/sheet5.xml"/><Relationship Id="rId61" Type="http://schemas.openxmlformats.org/officeDocument/2006/relationships/worksheet" Target="worksheets/sheet61.xml"/><Relationship Id="rId82" Type="http://schemas.openxmlformats.org/officeDocument/2006/relationships/worksheet" Target="worksheets/sheet82.xml"/><Relationship Id="rId90" Type="http://schemas.openxmlformats.org/officeDocument/2006/relationships/worksheet" Target="worksheets/sheet90.xml"/><Relationship Id="rId95" Type="http://schemas.openxmlformats.org/officeDocument/2006/relationships/worksheet" Target="worksheets/sheet95.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worksheet" Target="worksheets/sheet69.xml"/><Relationship Id="rId77" Type="http://schemas.openxmlformats.org/officeDocument/2006/relationships/worksheet" Target="worksheets/sheet77.xml"/><Relationship Id="rId100"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80" Type="http://schemas.openxmlformats.org/officeDocument/2006/relationships/worksheet" Target="worksheets/sheet80.xml"/><Relationship Id="rId85" Type="http://schemas.openxmlformats.org/officeDocument/2006/relationships/worksheet" Target="worksheets/sheet85.xml"/><Relationship Id="rId93" Type="http://schemas.openxmlformats.org/officeDocument/2006/relationships/worksheet" Target="worksheets/sheet93.xml"/><Relationship Id="rId98"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103" Type="http://schemas.openxmlformats.org/officeDocument/2006/relationships/customXml" Target="../customXml/item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worksheet" Target="worksheets/sheet83.xml"/><Relationship Id="rId88" Type="http://schemas.openxmlformats.org/officeDocument/2006/relationships/worksheet" Target="worksheets/sheet88.xml"/><Relationship Id="rId91" Type="http://schemas.openxmlformats.org/officeDocument/2006/relationships/worksheet" Target="worksheets/sheet91.xml"/><Relationship Id="rId96"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customXml" Target="../customXml/item1.xml"/><Relationship Id="rId101"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2277110</xdr:colOff>
      <xdr:row>0</xdr:row>
      <xdr:rowOff>560832</xdr:rowOff>
    </xdr:to>
    <xdr:pic>
      <xdr:nvPicPr>
        <xdr:cNvPr id="2" name="Picture 1">
          <a:extLst>
            <a:ext uri="{FF2B5EF4-FFF2-40B4-BE49-F238E27FC236}">
              <a16:creationId xmlns="" xmlns:a16="http://schemas.microsoft.com/office/drawing/2014/main" id="{218FADD7-05E5-4DCA-B9D5-C007C230047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880360" cy="56083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28"/>
  <dimension ref="A1:B123"/>
  <sheetViews>
    <sheetView zoomScale="90" zoomScaleNormal="90" workbookViewId="0">
      <selection activeCell="B47" sqref="B47"/>
    </sheetView>
  </sheetViews>
  <sheetFormatPr defaultRowHeight="12" x14ac:dyDescent="0.2"/>
  <cols>
    <col min="1" max="1" width="9" style="80" customWidth="1"/>
    <col min="2" max="2" width="162" style="80" bestFit="1" customWidth="1"/>
    <col min="3" max="16384" width="9.140625" style="80"/>
  </cols>
  <sheetData>
    <row r="1" spans="1:2" ht="48.75" customHeight="1" x14ac:dyDescent="0.2"/>
    <row r="2" spans="1:2" s="5" customFormat="1" ht="15" x14ac:dyDescent="0.25">
      <c r="A2" s="78" t="s">
        <v>456</v>
      </c>
    </row>
    <row r="5" spans="1:2" x14ac:dyDescent="0.2">
      <c r="A5" s="80" t="s">
        <v>454</v>
      </c>
      <c r="B5" s="80" t="s">
        <v>455</v>
      </c>
    </row>
    <row r="7" spans="1:2" x14ac:dyDescent="0.2">
      <c r="A7" s="79" t="s">
        <v>374</v>
      </c>
      <c r="B7" s="79" t="s">
        <v>375</v>
      </c>
    </row>
    <row r="8" spans="1:2" x14ac:dyDescent="0.2">
      <c r="A8" s="86"/>
      <c r="B8" s="87"/>
    </row>
    <row r="9" spans="1:2" ht="12.75" x14ac:dyDescent="0.2">
      <c r="A9" s="88"/>
      <c r="B9" s="89" t="s">
        <v>457</v>
      </c>
    </row>
    <row r="10" spans="1:2" x14ac:dyDescent="0.2">
      <c r="A10" s="81"/>
      <c r="B10" s="82"/>
    </row>
    <row r="11" spans="1:2" x14ac:dyDescent="0.2">
      <c r="A11" s="81" t="s">
        <v>194</v>
      </c>
      <c r="B11" s="82" t="s">
        <v>195</v>
      </c>
    </row>
    <row r="12" spans="1:2" x14ac:dyDescent="0.2">
      <c r="A12" s="81" t="s">
        <v>196</v>
      </c>
      <c r="B12" s="91" t="s">
        <v>197</v>
      </c>
    </row>
    <row r="13" spans="1:2" x14ac:dyDescent="0.2">
      <c r="A13" s="81" t="s">
        <v>198</v>
      </c>
      <c r="B13" s="91" t="s">
        <v>199</v>
      </c>
    </row>
    <row r="14" spans="1:2" x14ac:dyDescent="0.2">
      <c r="A14" s="81" t="s">
        <v>200</v>
      </c>
      <c r="B14" s="91" t="s">
        <v>201</v>
      </c>
    </row>
    <row r="15" spans="1:2" x14ac:dyDescent="0.2">
      <c r="A15" s="81" t="s">
        <v>202</v>
      </c>
      <c r="B15" s="91" t="s">
        <v>203</v>
      </c>
    </row>
    <row r="16" spans="1:2" x14ac:dyDescent="0.2">
      <c r="A16" s="81" t="s">
        <v>204</v>
      </c>
      <c r="B16" s="91" t="s">
        <v>205</v>
      </c>
    </row>
    <row r="17" spans="1:2" x14ac:dyDescent="0.2">
      <c r="A17" s="81" t="s">
        <v>206</v>
      </c>
      <c r="B17" s="91" t="s">
        <v>207</v>
      </c>
    </row>
    <row r="18" spans="1:2" x14ac:dyDescent="0.2">
      <c r="A18" s="81" t="s">
        <v>208</v>
      </c>
      <c r="B18" s="91" t="s">
        <v>209</v>
      </c>
    </row>
    <row r="19" spans="1:2" x14ac:dyDescent="0.2">
      <c r="A19" s="81" t="s">
        <v>210</v>
      </c>
      <c r="B19" s="91" t="s">
        <v>211</v>
      </c>
    </row>
    <row r="20" spans="1:2" x14ac:dyDescent="0.2">
      <c r="A20" s="81"/>
      <c r="B20" s="82"/>
    </row>
    <row r="21" spans="1:2" x14ac:dyDescent="0.2">
      <c r="A21" s="81" t="s">
        <v>212</v>
      </c>
      <c r="B21" s="82" t="s">
        <v>365</v>
      </c>
    </row>
    <row r="22" spans="1:2" x14ac:dyDescent="0.2">
      <c r="A22" s="81" t="s">
        <v>213</v>
      </c>
      <c r="B22" s="91" t="s">
        <v>366</v>
      </c>
    </row>
    <row r="23" spans="1:2" x14ac:dyDescent="0.2">
      <c r="A23" s="81" t="s">
        <v>214</v>
      </c>
      <c r="B23" s="91" t="s">
        <v>367</v>
      </c>
    </row>
    <row r="24" spans="1:2" x14ac:dyDescent="0.2">
      <c r="A24" s="81" t="s">
        <v>215</v>
      </c>
      <c r="B24" s="91" t="s">
        <v>368</v>
      </c>
    </row>
    <row r="25" spans="1:2" x14ac:dyDescent="0.2">
      <c r="A25" s="81" t="s">
        <v>216</v>
      </c>
      <c r="B25" s="91" t="s">
        <v>369</v>
      </c>
    </row>
    <row r="26" spans="1:2" x14ac:dyDescent="0.2">
      <c r="A26" s="81" t="s">
        <v>217</v>
      </c>
      <c r="B26" s="91" t="s">
        <v>370</v>
      </c>
    </row>
    <row r="27" spans="1:2" x14ac:dyDescent="0.2">
      <c r="A27" s="81" t="s">
        <v>218</v>
      </c>
      <c r="B27" s="91" t="s">
        <v>371</v>
      </c>
    </row>
    <row r="28" spans="1:2" x14ac:dyDescent="0.2">
      <c r="A28" s="81" t="s">
        <v>219</v>
      </c>
      <c r="B28" s="91" t="s">
        <v>372</v>
      </c>
    </row>
    <row r="29" spans="1:2" x14ac:dyDescent="0.2">
      <c r="A29" s="81" t="s">
        <v>220</v>
      </c>
      <c r="B29" s="91" t="s">
        <v>373</v>
      </c>
    </row>
    <row r="30" spans="1:2" x14ac:dyDescent="0.2">
      <c r="A30" s="81"/>
      <c r="B30" s="82"/>
    </row>
    <row r="31" spans="1:2" x14ac:dyDescent="0.2">
      <c r="A31" s="81" t="s">
        <v>221</v>
      </c>
      <c r="B31" s="82" t="s">
        <v>222</v>
      </c>
    </row>
    <row r="32" spans="1:2" x14ac:dyDescent="0.2">
      <c r="A32" s="81" t="s">
        <v>223</v>
      </c>
      <c r="B32" s="91" t="s">
        <v>224</v>
      </c>
    </row>
    <row r="33" spans="1:2" x14ac:dyDescent="0.2">
      <c r="A33" s="81" t="s">
        <v>225</v>
      </c>
      <c r="B33" s="91" t="s">
        <v>226</v>
      </c>
    </row>
    <row r="34" spans="1:2" x14ac:dyDescent="0.2">
      <c r="A34" s="81" t="s">
        <v>227</v>
      </c>
      <c r="B34" s="91" t="s">
        <v>228</v>
      </c>
    </row>
    <row r="35" spans="1:2" x14ac:dyDescent="0.2">
      <c r="A35" s="81" t="s">
        <v>229</v>
      </c>
      <c r="B35" s="91" t="s">
        <v>230</v>
      </c>
    </row>
    <row r="36" spans="1:2" x14ac:dyDescent="0.2">
      <c r="A36" s="81" t="s">
        <v>231</v>
      </c>
      <c r="B36" s="91" t="s">
        <v>232</v>
      </c>
    </row>
    <row r="37" spans="1:2" x14ac:dyDescent="0.2">
      <c r="A37" s="81" t="s">
        <v>233</v>
      </c>
      <c r="B37" s="91" t="s">
        <v>234</v>
      </c>
    </row>
    <row r="38" spans="1:2" x14ac:dyDescent="0.2">
      <c r="A38" s="81" t="s">
        <v>235</v>
      </c>
      <c r="B38" s="91" t="s">
        <v>236</v>
      </c>
    </row>
    <row r="39" spans="1:2" x14ac:dyDescent="0.2">
      <c r="A39" s="81" t="s">
        <v>237</v>
      </c>
      <c r="B39" s="91" t="s">
        <v>238</v>
      </c>
    </row>
    <row r="40" spans="1:2" x14ac:dyDescent="0.2">
      <c r="A40" s="81"/>
      <c r="B40" s="82"/>
    </row>
    <row r="41" spans="1:2" x14ac:dyDescent="0.2">
      <c r="A41" s="81" t="s">
        <v>356</v>
      </c>
      <c r="B41" s="82" t="s">
        <v>239</v>
      </c>
    </row>
    <row r="42" spans="1:2" x14ac:dyDescent="0.2">
      <c r="A42" s="81" t="s">
        <v>357</v>
      </c>
      <c r="B42" s="91" t="s">
        <v>240</v>
      </c>
    </row>
    <row r="43" spans="1:2" x14ac:dyDescent="0.2">
      <c r="A43" s="81" t="s">
        <v>358</v>
      </c>
      <c r="B43" s="91" t="s">
        <v>241</v>
      </c>
    </row>
    <row r="44" spans="1:2" x14ac:dyDescent="0.2">
      <c r="A44" s="81" t="s">
        <v>359</v>
      </c>
      <c r="B44" s="91" t="s">
        <v>242</v>
      </c>
    </row>
    <row r="45" spans="1:2" x14ac:dyDescent="0.2">
      <c r="A45" s="81" t="s">
        <v>360</v>
      </c>
      <c r="B45" s="91" t="s">
        <v>243</v>
      </c>
    </row>
    <row r="46" spans="1:2" x14ac:dyDescent="0.2">
      <c r="A46" s="81" t="s">
        <v>361</v>
      </c>
      <c r="B46" s="91" t="s">
        <v>244</v>
      </c>
    </row>
    <row r="47" spans="1:2" x14ac:dyDescent="0.2">
      <c r="A47" s="81" t="s">
        <v>362</v>
      </c>
      <c r="B47" s="91" t="s">
        <v>245</v>
      </c>
    </row>
    <row r="48" spans="1:2" x14ac:dyDescent="0.2">
      <c r="A48" s="81" t="s">
        <v>363</v>
      </c>
      <c r="B48" s="91" t="s">
        <v>246</v>
      </c>
    </row>
    <row r="49" spans="1:2" x14ac:dyDescent="0.2">
      <c r="A49" s="81" t="s">
        <v>364</v>
      </c>
      <c r="B49" s="91" t="s">
        <v>247</v>
      </c>
    </row>
    <row r="50" spans="1:2" x14ac:dyDescent="0.2">
      <c r="A50" s="81"/>
      <c r="B50" s="82"/>
    </row>
    <row r="51" spans="1:2" ht="12.75" x14ac:dyDescent="0.2">
      <c r="A51" s="81"/>
      <c r="B51" s="89" t="s">
        <v>458</v>
      </c>
    </row>
    <row r="52" spans="1:2" ht="18" customHeight="1" x14ac:dyDescent="0.2">
      <c r="A52" s="81" t="s">
        <v>248</v>
      </c>
      <c r="B52" s="82" t="s">
        <v>249</v>
      </c>
    </row>
    <row r="53" spans="1:2" x14ac:dyDescent="0.2">
      <c r="A53" s="81" t="s">
        <v>250</v>
      </c>
      <c r="B53" s="91" t="s">
        <v>251</v>
      </c>
    </row>
    <row r="54" spans="1:2" x14ac:dyDescent="0.2">
      <c r="A54" s="81" t="s">
        <v>252</v>
      </c>
      <c r="B54" s="91" t="s">
        <v>253</v>
      </c>
    </row>
    <row r="55" spans="1:2" x14ac:dyDescent="0.2">
      <c r="A55" s="81" t="s">
        <v>254</v>
      </c>
      <c r="B55" s="91" t="s">
        <v>255</v>
      </c>
    </row>
    <row r="56" spans="1:2" x14ac:dyDescent="0.2">
      <c r="A56" s="81" t="s">
        <v>256</v>
      </c>
      <c r="B56" s="91" t="s">
        <v>257</v>
      </c>
    </row>
    <row r="57" spans="1:2" x14ac:dyDescent="0.2">
      <c r="A57" s="81" t="s">
        <v>258</v>
      </c>
      <c r="B57" s="91" t="s">
        <v>259</v>
      </c>
    </row>
    <row r="58" spans="1:2" x14ac:dyDescent="0.2">
      <c r="A58" s="81" t="s">
        <v>260</v>
      </c>
      <c r="B58" s="91" t="s">
        <v>261</v>
      </c>
    </row>
    <row r="59" spans="1:2" x14ac:dyDescent="0.2">
      <c r="A59" s="81" t="s">
        <v>262</v>
      </c>
      <c r="B59" s="91" t="s">
        <v>263</v>
      </c>
    </row>
    <row r="60" spans="1:2" x14ac:dyDescent="0.2">
      <c r="A60" s="81" t="s">
        <v>264</v>
      </c>
      <c r="B60" s="91" t="s">
        <v>265</v>
      </c>
    </row>
    <row r="61" spans="1:2" x14ac:dyDescent="0.2">
      <c r="A61" s="81"/>
      <c r="B61" s="82"/>
    </row>
    <row r="62" spans="1:2" x14ac:dyDescent="0.2">
      <c r="A62" s="81" t="s">
        <v>266</v>
      </c>
      <c r="B62" s="82" t="s">
        <v>267</v>
      </c>
    </row>
    <row r="63" spans="1:2" x14ac:dyDescent="0.2">
      <c r="A63" s="81" t="s">
        <v>268</v>
      </c>
      <c r="B63" s="91" t="s">
        <v>269</v>
      </c>
    </row>
    <row r="64" spans="1:2" x14ac:dyDescent="0.2">
      <c r="A64" s="81" t="s">
        <v>270</v>
      </c>
      <c r="B64" s="91" t="s">
        <v>271</v>
      </c>
    </row>
    <row r="65" spans="1:2" x14ac:dyDescent="0.2">
      <c r="A65" s="81" t="s">
        <v>272</v>
      </c>
      <c r="B65" s="91" t="s">
        <v>273</v>
      </c>
    </row>
    <row r="66" spans="1:2" x14ac:dyDescent="0.2">
      <c r="A66" s="81" t="s">
        <v>274</v>
      </c>
      <c r="B66" s="91" t="s">
        <v>275</v>
      </c>
    </row>
    <row r="67" spans="1:2" x14ac:dyDescent="0.2">
      <c r="A67" s="81" t="s">
        <v>276</v>
      </c>
      <c r="B67" s="91" t="s">
        <v>277</v>
      </c>
    </row>
    <row r="68" spans="1:2" x14ac:dyDescent="0.2">
      <c r="A68" s="81" t="s">
        <v>278</v>
      </c>
      <c r="B68" s="91" t="s">
        <v>279</v>
      </c>
    </row>
    <row r="69" spans="1:2" x14ac:dyDescent="0.2">
      <c r="A69" s="81" t="s">
        <v>280</v>
      </c>
      <c r="B69" s="91" t="s">
        <v>281</v>
      </c>
    </row>
    <row r="70" spans="1:2" x14ac:dyDescent="0.2">
      <c r="A70" s="81" t="s">
        <v>282</v>
      </c>
      <c r="B70" s="91" t="s">
        <v>283</v>
      </c>
    </row>
    <row r="71" spans="1:2" x14ac:dyDescent="0.2">
      <c r="A71" s="81"/>
      <c r="B71" s="82"/>
    </row>
    <row r="72" spans="1:2" x14ac:dyDescent="0.2">
      <c r="A72" s="81" t="s">
        <v>284</v>
      </c>
      <c r="B72" s="82" t="s">
        <v>285</v>
      </c>
    </row>
    <row r="73" spans="1:2" x14ac:dyDescent="0.2">
      <c r="A73" s="81" t="s">
        <v>286</v>
      </c>
      <c r="B73" s="91" t="s">
        <v>287</v>
      </c>
    </row>
    <row r="74" spans="1:2" x14ac:dyDescent="0.2">
      <c r="A74" s="81" t="s">
        <v>288</v>
      </c>
      <c r="B74" s="91" t="s">
        <v>289</v>
      </c>
    </row>
    <row r="75" spans="1:2" x14ac:dyDescent="0.2">
      <c r="A75" s="81" t="s">
        <v>290</v>
      </c>
      <c r="B75" s="91" t="s">
        <v>291</v>
      </c>
    </row>
    <row r="76" spans="1:2" x14ac:dyDescent="0.2">
      <c r="A76" s="81" t="s">
        <v>292</v>
      </c>
      <c r="B76" s="91" t="s">
        <v>293</v>
      </c>
    </row>
    <row r="77" spans="1:2" x14ac:dyDescent="0.2">
      <c r="A77" s="81" t="s">
        <v>294</v>
      </c>
      <c r="B77" s="91" t="s">
        <v>295</v>
      </c>
    </row>
    <row r="78" spans="1:2" x14ac:dyDescent="0.2">
      <c r="A78" s="81" t="s">
        <v>296</v>
      </c>
      <c r="B78" s="91" t="s">
        <v>297</v>
      </c>
    </row>
    <row r="79" spans="1:2" x14ac:dyDescent="0.2">
      <c r="A79" s="81" t="s">
        <v>298</v>
      </c>
      <c r="B79" s="91" t="s">
        <v>299</v>
      </c>
    </row>
    <row r="80" spans="1:2" x14ac:dyDescent="0.2">
      <c r="A80" s="81" t="s">
        <v>300</v>
      </c>
      <c r="B80" s="91" t="s">
        <v>301</v>
      </c>
    </row>
    <row r="81" spans="1:2" x14ac:dyDescent="0.2">
      <c r="A81" s="81"/>
      <c r="B81" s="82"/>
    </row>
    <row r="82" spans="1:2" ht="12.75" x14ac:dyDescent="0.2">
      <c r="A82" s="81"/>
      <c r="B82" s="89" t="s">
        <v>459</v>
      </c>
    </row>
    <row r="83" spans="1:2" ht="18.75" customHeight="1" x14ac:dyDescent="0.2">
      <c r="A83" s="81" t="s">
        <v>302</v>
      </c>
      <c r="B83" s="82" t="s">
        <v>303</v>
      </c>
    </row>
    <row r="84" spans="1:2" x14ac:dyDescent="0.2">
      <c r="A84" s="81" t="s">
        <v>304</v>
      </c>
      <c r="B84" s="91" t="s">
        <v>305</v>
      </c>
    </row>
    <row r="85" spans="1:2" x14ac:dyDescent="0.2">
      <c r="A85" s="81" t="s">
        <v>306</v>
      </c>
      <c r="B85" s="91" t="s">
        <v>307</v>
      </c>
    </row>
    <row r="86" spans="1:2" x14ac:dyDescent="0.2">
      <c r="A86" s="81" t="s">
        <v>308</v>
      </c>
      <c r="B86" s="91" t="s">
        <v>309</v>
      </c>
    </row>
    <row r="87" spans="1:2" x14ac:dyDescent="0.2">
      <c r="A87" s="81" t="s">
        <v>310</v>
      </c>
      <c r="B87" s="91" t="s">
        <v>311</v>
      </c>
    </row>
    <row r="88" spans="1:2" x14ac:dyDescent="0.2">
      <c r="A88" s="81" t="s">
        <v>312</v>
      </c>
      <c r="B88" s="91" t="s">
        <v>313</v>
      </c>
    </row>
    <row r="89" spans="1:2" x14ac:dyDescent="0.2">
      <c r="A89" s="81" t="s">
        <v>314</v>
      </c>
      <c r="B89" s="91" t="s">
        <v>315</v>
      </c>
    </row>
    <row r="90" spans="1:2" x14ac:dyDescent="0.2">
      <c r="A90" s="81" t="s">
        <v>316</v>
      </c>
      <c r="B90" s="91" t="s">
        <v>317</v>
      </c>
    </row>
    <row r="91" spans="1:2" x14ac:dyDescent="0.2">
      <c r="A91" s="81" t="s">
        <v>318</v>
      </c>
      <c r="B91" s="91" t="s">
        <v>319</v>
      </c>
    </row>
    <row r="92" spans="1:2" x14ac:dyDescent="0.2">
      <c r="A92" s="81"/>
      <c r="B92" s="82"/>
    </row>
    <row r="93" spans="1:2" x14ac:dyDescent="0.2">
      <c r="A93" s="81" t="s">
        <v>320</v>
      </c>
      <c r="B93" s="82" t="s">
        <v>321</v>
      </c>
    </row>
    <row r="94" spans="1:2" x14ac:dyDescent="0.2">
      <c r="A94" s="81" t="s">
        <v>322</v>
      </c>
      <c r="B94" s="91" t="s">
        <v>323</v>
      </c>
    </row>
    <row r="95" spans="1:2" x14ac:dyDescent="0.2">
      <c r="A95" s="81" t="s">
        <v>324</v>
      </c>
      <c r="B95" s="91" t="s">
        <v>325</v>
      </c>
    </row>
    <row r="96" spans="1:2" x14ac:dyDescent="0.2">
      <c r="A96" s="81" t="s">
        <v>326</v>
      </c>
      <c r="B96" s="91" t="s">
        <v>327</v>
      </c>
    </row>
    <row r="97" spans="1:2" x14ac:dyDescent="0.2">
      <c r="A97" s="81" t="s">
        <v>328</v>
      </c>
      <c r="B97" s="91" t="s">
        <v>329</v>
      </c>
    </row>
    <row r="98" spans="1:2" x14ac:dyDescent="0.2">
      <c r="A98" s="81" t="s">
        <v>330</v>
      </c>
      <c r="B98" s="91" t="s">
        <v>331</v>
      </c>
    </row>
    <row r="99" spans="1:2" x14ac:dyDescent="0.2">
      <c r="A99" s="81" t="s">
        <v>332</v>
      </c>
      <c r="B99" s="91" t="s">
        <v>333</v>
      </c>
    </row>
    <row r="100" spans="1:2" x14ac:dyDescent="0.2">
      <c r="A100" s="81" t="s">
        <v>334</v>
      </c>
      <c r="B100" s="91" t="s">
        <v>335</v>
      </c>
    </row>
    <row r="101" spans="1:2" x14ac:dyDescent="0.2">
      <c r="A101" s="81" t="s">
        <v>336</v>
      </c>
      <c r="B101" s="91" t="s">
        <v>337</v>
      </c>
    </row>
    <row r="102" spans="1:2" x14ac:dyDescent="0.2">
      <c r="A102" s="81"/>
      <c r="B102" s="82"/>
    </row>
    <row r="103" spans="1:2" ht="12.75" x14ac:dyDescent="0.2">
      <c r="A103" s="81"/>
      <c r="B103" s="89" t="s">
        <v>460</v>
      </c>
    </row>
    <row r="104" spans="1:2" ht="15" customHeight="1" x14ac:dyDescent="0.2">
      <c r="A104" s="81" t="s">
        <v>338</v>
      </c>
      <c r="B104" s="82" t="s">
        <v>339</v>
      </c>
    </row>
    <row r="105" spans="1:2" x14ac:dyDescent="0.2">
      <c r="A105" s="81" t="s">
        <v>340</v>
      </c>
      <c r="B105" s="91" t="s">
        <v>341</v>
      </c>
    </row>
    <row r="106" spans="1:2" x14ac:dyDescent="0.2">
      <c r="A106" s="81" t="s">
        <v>342</v>
      </c>
      <c r="B106" s="91" t="s">
        <v>343</v>
      </c>
    </row>
    <row r="107" spans="1:2" x14ac:dyDescent="0.2">
      <c r="A107" s="81" t="s">
        <v>344</v>
      </c>
      <c r="B107" s="91" t="s">
        <v>345</v>
      </c>
    </row>
    <row r="108" spans="1:2" x14ac:dyDescent="0.2">
      <c r="A108" s="81" t="s">
        <v>346</v>
      </c>
      <c r="B108" s="91" t="s">
        <v>347</v>
      </c>
    </row>
    <row r="109" spans="1:2" x14ac:dyDescent="0.2">
      <c r="A109" s="81" t="s">
        <v>348</v>
      </c>
      <c r="B109" s="91" t="s">
        <v>349</v>
      </c>
    </row>
    <row r="110" spans="1:2" x14ac:dyDescent="0.2">
      <c r="A110" s="81" t="s">
        <v>350</v>
      </c>
      <c r="B110" s="91" t="s">
        <v>351</v>
      </c>
    </row>
    <row r="111" spans="1:2" x14ac:dyDescent="0.2">
      <c r="A111" s="81" t="s">
        <v>352</v>
      </c>
      <c r="B111" s="91" t="s">
        <v>353</v>
      </c>
    </row>
    <row r="112" spans="1:2" x14ac:dyDescent="0.2">
      <c r="A112" s="81" t="s">
        <v>354</v>
      </c>
      <c r="B112" s="91" t="s">
        <v>355</v>
      </c>
    </row>
    <row r="113" spans="1:2" x14ac:dyDescent="0.2">
      <c r="A113" s="81"/>
      <c r="B113" s="82"/>
    </row>
    <row r="114" spans="1:2" ht="12.75" x14ac:dyDescent="0.2">
      <c r="A114" s="81"/>
      <c r="B114" s="89" t="s">
        <v>445</v>
      </c>
    </row>
    <row r="115" spans="1:2" x14ac:dyDescent="0.2">
      <c r="A115" s="81" t="s">
        <v>446</v>
      </c>
      <c r="B115" s="90" t="s">
        <v>447</v>
      </c>
    </row>
    <row r="116" spans="1:2" x14ac:dyDescent="0.2">
      <c r="A116" s="81" t="s">
        <v>448</v>
      </c>
      <c r="B116" s="90" t="s">
        <v>449</v>
      </c>
    </row>
    <row r="117" spans="1:2" x14ac:dyDescent="0.2">
      <c r="A117" s="81" t="s">
        <v>450</v>
      </c>
      <c r="B117" s="90" t="s">
        <v>451</v>
      </c>
    </row>
    <row r="118" spans="1:2" x14ac:dyDescent="0.2">
      <c r="A118" s="81" t="s">
        <v>452</v>
      </c>
      <c r="B118" s="90" t="s">
        <v>453</v>
      </c>
    </row>
    <row r="119" spans="1:2" x14ac:dyDescent="0.2">
      <c r="A119" s="83"/>
      <c r="B119" s="85"/>
    </row>
    <row r="121" spans="1:2" x14ac:dyDescent="0.2">
      <c r="B121" s="5" t="s">
        <v>443</v>
      </c>
    </row>
    <row r="122" spans="1:2" x14ac:dyDescent="0.2">
      <c r="B122" s="84" t="s">
        <v>418</v>
      </c>
    </row>
    <row r="123" spans="1:2" x14ac:dyDescent="0.2">
      <c r="B123" s="84" t="s">
        <v>444</v>
      </c>
    </row>
  </sheetData>
  <hyperlinks>
    <hyperlink ref="B11" location="'Table 1.3.1 AUST'!A1" display="Hours worked during reference week by service type (a) (b) - Australia"/>
    <hyperlink ref="B12" location="'Table 1.3.2 NSW'!A1" display="Hours worked during reference week by service type (a) (b) - New South Wales"/>
    <hyperlink ref="B13" location="'Table 1.3.3 VIC'!A1" display="Hours worked during reference week by service type (a) (b) - Victoria"/>
    <hyperlink ref="B14" location="'Table 1.3.4 QLD'!A1" display="Hours worked during reference week by service type (a) (b) - Queensland"/>
    <hyperlink ref="B15" location="'Table 1.3.5 SA'!A1" display="Hours worked during reference week by service type (a) (b) - South Australia"/>
    <hyperlink ref="B16" location="'Table 1.3.6 WA'!A1" display="Hours worked during reference week by service type (a) (b) - Western Australia"/>
    <hyperlink ref="B17" location="'Table 1.3.7 TAS'!A1" display="Hours worked during reference week by service type (a) (b) - Tasmania"/>
    <hyperlink ref="B18" location="'Table 1.3.8 NT'!A1" display="Hours worked during reference week by service type (a) (b) - Northern Territory"/>
    <hyperlink ref="B19" location="'Table 1.3.9 ACT'!A1" display="Hours worked during reference week by service type (a) (b) - Australian Capital Territory"/>
    <hyperlink ref="B21" location="'Table 1.4.1 AUST'!A1" display="able 1.4.1 Highest level of ECEC-related qualifications of paid contact staff by service type (a) (b) - Australia"/>
    <hyperlink ref="B22" location="'Table 1.4.2 NSW'!A1" display="able 1.4.2 Highest level of ECEC-related qualifications of paid contact staff by service type (a) (b) - New South Wales"/>
    <hyperlink ref="B23" location="'Table 1.4.3 VIC'!A1" display="able 1.4.3 Highest level of ECEC-related qualifications of paid contact staff by service type (a) (b) - Victoria"/>
    <hyperlink ref="B24" location="'Table 1.4.4 QLD'!A1" display="able 1.4.4 Highest level of ECEC-related qualifications of paid contact staff by service type (a) (b) - Queensland"/>
    <hyperlink ref="B25" location="'Table 1.4.5 SA'!A1" display="able 1.4.5 Highest level of ECEC-related qualifications of paid contact staff by service type (a) (b) - South Australia"/>
    <hyperlink ref="B26" location="'Table 1.4.6 WA'!A1" display="able 1.4.6 Highest level of ECEC-related qualifications of paid contact staff by service type (a) (b) - Western Australia"/>
    <hyperlink ref="B27" location="'Table 1.4.7 TAS'!A1" display="able 1.4.7 Highest level of ECEC-related qualifications of paid contact staff by service type (a) (b) - Tasmania"/>
    <hyperlink ref="B28" location="'Table 1.4.8 NT'!A1" display="able 1.4.8 Highest level of ECEC-related qualifications of paid contact staff by service type (a) (b) - Northern Territory"/>
    <hyperlink ref="B29" location="'Table 1.4.9 ACT'!A1" display="able 1.4.9 Highest level of ECEC-related qualifications of paid contact staff by service type (a) (b) - Australian Capital Territory"/>
    <hyperlink ref="B31" location="'Table 1.9.1 AUST'!A1" display="Years of experience in the ECEC sector of paid contact staff, by service type (a) - Australia"/>
    <hyperlink ref="B32" location="'Table 1.9.2 NSW'!A1" display="Years of experience in the ECEC sector of paid contact staff, by service type (a) - New South Wales"/>
    <hyperlink ref="B33" location="'Table 1.9.3 VIC'!A1" display="Years of experience in the ECEC sector of paid contact staff, by service type (a) - Victoria"/>
    <hyperlink ref="B34" location="'Table 1.9.4 QLD'!A1" display="Years of experience in the ECEC sector of paid contact staff, by service type (a) - Queensland"/>
    <hyperlink ref="B35" location="'Table 1.9.5 SA'!A1" display="Years of experience in the ECEC sector of paid contact staff, by service type (a) - South Australia"/>
    <hyperlink ref="B36" location="'Table 1.9.6 WA'!A1" display="Years of experience in the ECEC sector of paid contact staff, by service type (a) - Western Australia"/>
    <hyperlink ref="B37" location="'Table 1.9.7 TAS'!A1" display="Years of experience in the ECEC sector of paid contact staff, by service type (a) - Tasmania"/>
    <hyperlink ref="B38" location="'Table 1.9.8 NT'!A1" display="Years of experience in the ECEC sector of paid contact staff, by service type (a) - Northern Territory"/>
    <hyperlink ref="B39" location="'Table 1.9.9 ACT'!A1" display="Years of experience in the ECEC sector of paid contact staff, by service type (a) - Australian Capital Territory"/>
    <hyperlink ref="B41" location="'Table 1.10.1 AUST'!A1" display="Tenure as a paid contact staff in current service, by service type (a) - Australia"/>
    <hyperlink ref="B42" location="'Table 1.10.2 NSW'!A1" display="Tenure as a paid contact staff in current service, by service type (a) - New South Wales"/>
    <hyperlink ref="B43" location="'Table 1.10.3 VIC'!A1" display="Tenure as a paid contact staff in current service, by service type (a) - Victoria"/>
    <hyperlink ref="B44" location="'Table 1.10.4 QLD'!A1" display="Tenure as a paid contact staff in current service, by service type (a) - Queensland"/>
    <hyperlink ref="B45" location="'Table 1.10.5 SA'!A1" display="Tenure as a paid contact staff in current service, by service type (a) - South Australia"/>
    <hyperlink ref="B46" location="'Table 1.10.6 WA'!A1" display="Tenure as a paid contact staff in current service, by service type (a) - Western Australia"/>
    <hyperlink ref="B47" location="'Table 1.10.7 TAS'!A1" display="Tenure as a paid contact staff in current service, by service type (a) - Tasmania"/>
    <hyperlink ref="B48" location="'Table 1.10.8 NT'!A1" display="Tenure as a paid contact staff in current service, by service type (a) - Northern Territory"/>
    <hyperlink ref="B49" location="'Table 1.10.9 ACT'!A1" display="Tenure as a paid contact staff in current service, by service type (a) - Australian Capital Territory"/>
    <hyperlink ref="B52" location="'Table 2.1.1 AUST'!A1" display="Maximum / typical capacity and levels of service capacity (a), by service type (b) - Australia"/>
    <hyperlink ref="B53" location="'Table 2.1.2 NSW'!A1" display="Maximum / typical capacity and levels of service capacity (a), by service type (b) - New South Wales"/>
    <hyperlink ref="B54" location="'Table 2.1.3 VIC'!A1" display="Maximum / typical capacity and levels of service capacity (a), by service type (b) - Victoria"/>
    <hyperlink ref="B55" location="'Table 2.1.4 QLD'!A1" display="Maximum / typical capacity and levels of service capacity (a), by service type (b) - Queensland"/>
    <hyperlink ref="B56" location="'Table 2.1.5 SA'!A1" display="Maximum / typical capacity and levels of service capacity (a), by service type (b) - South Australia"/>
    <hyperlink ref="B57" location="'Table 2.1.6 WA'!A1" display="Maximum / typical capacity and levels of service capacity (a), by service type (b) - Western Australia"/>
    <hyperlink ref="B58" location="'Table 2.1.7 TAS'!A1" display="Maximum / typical capacity and levels of service capacity (a), by service type (b) - Tasmania"/>
    <hyperlink ref="B59" location="'Table 2.1.8 NT'!A1" display="Maximum / typical capacity and levels of service capacity (a), by service type (b) - Northern Territory"/>
    <hyperlink ref="B60" location="'Table 2.1.9 ACT'!A1" display="Maximum / typical capacity and levels of service capacity (a), by service type (b) - Australian Capital Territory"/>
    <hyperlink ref="B62" location="'Table 2.2.1 AUST'!A1" display="Average service capacity (%) (a), by service type (b) - Australia"/>
    <hyperlink ref="B63" location="'Table 2.2.2 NSW'!A1" display="Average service capacity (%) (a), by service type (b) - New South Wales"/>
    <hyperlink ref="B64" location="'Table 2.2.3 VIC'!A1" display="Average service capacity (%) (a), by service type (b) - Victoria"/>
    <hyperlink ref="B65" location="'Table 2.2.4 QLD'!A1" display="Average service capacity (%) (a), by service type (b) - Queensland"/>
    <hyperlink ref="B66" location="'Table 2.2.5 SA'!A1" display="Average service capacity (%) (a), by service type (b) - South Australia"/>
    <hyperlink ref="B67" location="'Table 2.2.6 WA'!A1" display="Average service capacity (%) (a), by service type (b) - Western Australia"/>
    <hyperlink ref="B68" location="'Table 2.2.7 TAS'!A1" display="Average service capacity (%) (a), by service type (b) - Tasmania"/>
    <hyperlink ref="B69" location="'Table 2.2.8 NT'!A1" display="Average service capacity (%) (a), by service type (b) - Northern Territory"/>
    <hyperlink ref="B70" location="'Table 2.2.9 ACT'!A1" display="Average service capacity (%) (a), by service type (b) - Australian Capital Territory"/>
    <hyperlink ref="B72" location="'Table 2.3.1 AUST'!A1" display="Number of children attending child care in the reference week, by service type (a) (b) - Australia"/>
    <hyperlink ref="B73" location="'Table 2.3.2 NSW'!A1" display="Number of children attending child care in the reference week, by service type (a) (b) - New South Wales"/>
    <hyperlink ref="B74" location="'Table 2.3.3 VIC'!A1" display="Number of children attending child care in the reference week, by service type (a) (b) - Victoria"/>
    <hyperlink ref="B75" location="'Table 2.3.4 QLD'!A1" display="Number of children attending child care in the reference week, by service type (a) (b) - Queensland"/>
    <hyperlink ref="B76" location="'Table 2.3.5 SA'!A1" display="Number of children attending child care in the reference week, by service type (a) (b) - South Australia"/>
    <hyperlink ref="B77" location="'Table 2.3.6 WA'!A1" display="Number of children attending child care in the reference week, by service type (a) (b) - Western Australia"/>
    <hyperlink ref="B78" location="'Table 2.3.7 TAS'!A1" display="Number of children attending child care in the reference week, by service type (a) (b) - Tasmania"/>
    <hyperlink ref="B79" location="'Table 2.3.8 NT'!A1" display="Number of children attending child care in the reference week, by service type (a) (b) - Northern Territory"/>
    <hyperlink ref="B80" location="'Table 2.3.9 ACT'!A1" display="Number of children attending child care in the reference week, by service type (a) (b) - Australian Capital Territory"/>
    <hyperlink ref="B83" location="'Table 3.1.1 AUST'!A1" display="Indigenous children aged 0 to 12 attending child care, by service type (a) - Australia"/>
    <hyperlink ref="B84" location="'Table 3.1.2 NSW'!A1" display="Indigenous children aged 0 to 12 attending child care, by service type (a) - New South Wales"/>
    <hyperlink ref="B85" location="'Table 3.1.3 VIC'!A1" display="Indigenous children aged 0 to 12 attending child care, by service type (a) - Victoria"/>
    <hyperlink ref="B86" location="'Table 3.1.4 QLD'!A1" display="Indigenous children aged 0 to 12 attending child care, by service type (a) - Queensland"/>
    <hyperlink ref="B87" location="'Table 3.1.5 SA'!A1" display="Indigenous children aged 0 to 12 attending child care, by service type (a) - South Australia"/>
    <hyperlink ref="B88" location="'Table 3.1.6 WA'!A1" display="Indigenous children aged 0 to 12 attending child care, by service type (a) - Western Australia"/>
    <hyperlink ref="B89" location="'Table 3.1.7 TAS'!A1" display="Indigenous children aged 0 to 12 attending child care, by service type (a) - Tasmania"/>
    <hyperlink ref="B90" location="'Table 3.1.8 NT'!A1" display="Indigenous children aged 0 to 12 attending child care, by service type (a) - Northern Territory"/>
    <hyperlink ref="B91" location="'Table 3.1.9 ACT'!A1" display="Indigenous children aged 0 to 12 attending child care, by service type (a) - Australian Capital Territory"/>
    <hyperlink ref="B93" location="'Table 3.2.1 AUST'!A1" display="Indigenous children aged 0 to 12 attending child care, by service remoteness (a) - Australia"/>
    <hyperlink ref="B94" location="'Table 3.2.2 NSW'!A1" display="Indigenous children aged 0 to 12 attending child care, by service remoteness (a) - New South Wales"/>
    <hyperlink ref="B95" location="'Table 3.2.3 VIC'!A1" display="Indigenous children aged 0 to 12 attending child care, by service remoteness (a) - Victoria"/>
    <hyperlink ref="B96" location="'Table 3.2.4 QLD'!A1" display="Indigenous children aged 0 to 12 attending child care, by service remoteness (a) - Queensland"/>
    <hyperlink ref="B97" location="'Table 3.2.5 SA'!A1" display="Indigenous children aged 0 to 12 attending child care, by service remoteness (a) - South Australia"/>
    <hyperlink ref="B98" location="'Table 3.2.6 WA'!A1" display="Indigenous children aged 0 to 12 attending child care, by service remoteness (a) - Western Australia"/>
    <hyperlink ref="B99" location="'Table 3.2.7 TAS'!A1" display="Indigenous children aged 0 to 12 attending child care, by service remoteness (a) - Tasmania"/>
    <hyperlink ref="B100" location="'Table 3.2.8 NT'!A1" display="Indigenous children aged 0 to 12 attending child care, by service remoteness (a) - Northern Territory"/>
    <hyperlink ref="B101" location="'Table 3.2.9 ACT'!A1" display="Indigenous children aged 0 to 12 attending child care, by service remoteness (a) - Australian Capital Territory"/>
    <hyperlink ref="B104" location="'Table 4.1.1 AUST'!A1" display="LOTE children aged 0 to 12 attending child care, by service type (a) - Australia"/>
    <hyperlink ref="B105" location="'Table 4.1.2 NSW'!A1" display="LOTE children aged 0 to 12 attending child care, by service type (a) - New South Wales"/>
    <hyperlink ref="B106" location="'Table 4.1.3 VIC'!A1" display="LOTE children aged 0 to 12 attending child care, by service type (a) - Victoria"/>
    <hyperlink ref="B107" location="'Table 4.1.4 QLD'!A1" display="LOTE children aged 0 to 12 attending child care, by service type (a) - Queensland"/>
    <hyperlink ref="B108" location="'Table 4.1.5 SA'!A1" display="LOTE children aged 0 to 12 attending child care, by service type (a) - South Australia"/>
    <hyperlink ref="B109" location="'Table 4.1.6 WA'!A1" display="LOTE children aged 0 to 12 attending child care, by service type (a) - Western Australia"/>
    <hyperlink ref="B110" location="'Table 4.1.7 TAS'!A1" display="LOTE children aged 0 to 12 attending child care, by service type (a) - Tasmania"/>
    <hyperlink ref="B111" location="'Table 4.1.8 NT'!A1" display="LOTE children aged 0 to 12 attending child care, by service type (a) - Northern Territory"/>
    <hyperlink ref="B112" location="'Table 4.1.9 ACT'!A1" display="LOTE children aged 0 to 12 attending child care, by service type (a) - Australian Capital Territory"/>
    <hyperlink ref="B115" location="'Table 6.3.1'!A1" display="Number and proportion of certificate and diploma qualified ECEC related contact staff by service type, state and territory and remoteness"/>
    <hyperlink ref="B116" location="'Table 6.4.1'!A1" display="Summary of number and proportion of certificate and diploma qualified ECEC related contact staff by service type, state and territory and remoteness"/>
    <hyperlink ref="B117" location="'Table 6.6.1'!A1" display="Number and proportion of Indigenous contact staff and all contact staff with relevant early childhood education qualifications by highest level of educational attainment, service type and remoteness"/>
    <hyperlink ref="B118" location="'Table 6.8.1'!A1" display="Median number of years in the early childhood and care sector by highest level of educational attainment in a relevant qualification, service type and remoteness"/>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
  <dimension ref="A1:H11"/>
  <sheetViews>
    <sheetView workbookViewId="0">
      <selection activeCell="G6" sqref="G6"/>
    </sheetView>
  </sheetViews>
  <sheetFormatPr defaultRowHeight="15" x14ac:dyDescent="0.25"/>
  <cols>
    <col min="1" max="1" width="23.42578125" customWidth="1"/>
  </cols>
  <sheetData>
    <row r="1" spans="1:8" ht="17.25" x14ac:dyDescent="0.25">
      <c r="A1" s="5" t="s">
        <v>15</v>
      </c>
    </row>
    <row r="2" spans="1:8" x14ac:dyDescent="0.25">
      <c r="A2" s="102"/>
      <c r="B2" s="102" t="s">
        <v>0</v>
      </c>
      <c r="C2" s="102" t="s">
        <v>1</v>
      </c>
      <c r="D2" s="102" t="s">
        <v>2</v>
      </c>
      <c r="E2" s="102" t="s">
        <v>3</v>
      </c>
      <c r="F2" s="102" t="s">
        <v>4</v>
      </c>
      <c r="G2" s="102" t="s">
        <v>5</v>
      </c>
      <c r="H2" s="102" t="s">
        <v>6</v>
      </c>
    </row>
    <row r="3" spans="1:8" x14ac:dyDescent="0.25">
      <c r="A3" s="6" t="s">
        <v>10</v>
      </c>
      <c r="B3" s="2">
        <v>19.100000000000001</v>
      </c>
      <c r="C3" s="2">
        <v>6.3000000000000007</v>
      </c>
      <c r="D3" s="2">
        <v>27.8</v>
      </c>
      <c r="E3" s="2">
        <v>44.800000000000004</v>
      </c>
      <c r="F3" s="2">
        <v>68</v>
      </c>
      <c r="G3" s="2">
        <v>45.7</v>
      </c>
      <c r="H3" s="2">
        <v>27.3</v>
      </c>
    </row>
    <row r="4" spans="1:8" x14ac:dyDescent="0.25">
      <c r="A4" s="7" t="s">
        <v>11</v>
      </c>
      <c r="B4" s="3">
        <v>32.1</v>
      </c>
      <c r="C4" s="3">
        <v>18.7</v>
      </c>
      <c r="D4" s="3">
        <v>29.8</v>
      </c>
      <c r="E4" s="3">
        <v>34</v>
      </c>
      <c r="F4" s="3">
        <v>21.700000000000003</v>
      </c>
      <c r="G4" s="3">
        <v>34</v>
      </c>
      <c r="H4" s="3">
        <v>28.6</v>
      </c>
    </row>
    <row r="5" spans="1:8" x14ac:dyDescent="0.25">
      <c r="A5" s="6" t="s">
        <v>12</v>
      </c>
      <c r="B5" s="2">
        <v>46.5</v>
      </c>
      <c r="C5" s="2">
        <v>20.8</v>
      </c>
      <c r="D5" s="2">
        <v>19.400000000000002</v>
      </c>
      <c r="E5" s="2">
        <v>20.5</v>
      </c>
      <c r="F5" s="2">
        <v>9</v>
      </c>
      <c r="G5" s="2">
        <v>16.8</v>
      </c>
      <c r="H5" s="2">
        <v>32.9</v>
      </c>
    </row>
    <row r="6" spans="1:8" x14ac:dyDescent="0.25">
      <c r="A6" s="7" t="s">
        <v>13</v>
      </c>
      <c r="B6" s="3">
        <v>2.3000000000000003</v>
      </c>
      <c r="C6" s="3">
        <v>54.2</v>
      </c>
      <c r="D6" s="3">
        <v>23</v>
      </c>
      <c r="E6" s="3">
        <v>0.60000000000000009</v>
      </c>
      <c r="F6" s="3">
        <v>1.3</v>
      </c>
      <c r="G6" s="3">
        <v>3.5</v>
      </c>
      <c r="H6" s="3">
        <v>11.200000000000001</v>
      </c>
    </row>
    <row r="7" spans="1:8" x14ac:dyDescent="0.25">
      <c r="A7" s="6" t="s">
        <v>47</v>
      </c>
      <c r="B7" s="8">
        <v>108521</v>
      </c>
      <c r="C7" s="8">
        <v>32580</v>
      </c>
      <c r="D7" s="8">
        <v>1901</v>
      </c>
      <c r="E7" s="8">
        <v>936</v>
      </c>
      <c r="F7" s="8">
        <v>27491</v>
      </c>
      <c r="G7" s="8">
        <v>23559</v>
      </c>
      <c r="H7" s="8">
        <v>194989</v>
      </c>
    </row>
    <row r="8" spans="1:8" x14ac:dyDescent="0.25">
      <c r="A8" s="7" t="s">
        <v>52</v>
      </c>
      <c r="B8" s="32">
        <v>0</v>
      </c>
      <c r="C8" s="32">
        <v>0</v>
      </c>
      <c r="D8" s="32">
        <v>0</v>
      </c>
      <c r="E8" s="32">
        <v>0</v>
      </c>
      <c r="F8" s="32">
        <v>0</v>
      </c>
      <c r="G8" s="32">
        <v>5</v>
      </c>
      <c r="H8" s="32">
        <v>5</v>
      </c>
    </row>
    <row r="9" spans="1:8" x14ac:dyDescent="0.25">
      <c r="A9" s="95" t="s">
        <v>14</v>
      </c>
      <c r="B9" s="1">
        <v>108521</v>
      </c>
      <c r="C9" s="1">
        <v>32580</v>
      </c>
      <c r="D9" s="1">
        <v>1901</v>
      </c>
      <c r="E9" s="1">
        <v>936</v>
      </c>
      <c r="F9" s="1">
        <v>27491</v>
      </c>
      <c r="G9" s="1">
        <v>23563</v>
      </c>
      <c r="H9" s="1">
        <v>194994</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dimension ref="A1:H11"/>
  <sheetViews>
    <sheetView workbookViewId="0">
      <selection activeCell="J17" sqref="J17"/>
    </sheetView>
  </sheetViews>
  <sheetFormatPr defaultRowHeight="15" x14ac:dyDescent="0.25"/>
  <cols>
    <col min="1" max="1" width="26.5703125" customWidth="1"/>
  </cols>
  <sheetData>
    <row r="1" spans="1:8" x14ac:dyDescent="0.25">
      <c r="A1" s="5" t="s">
        <v>135</v>
      </c>
    </row>
    <row r="2" spans="1:8" x14ac:dyDescent="0.25">
      <c r="A2" s="92"/>
      <c r="B2" s="92" t="s">
        <v>0</v>
      </c>
      <c r="C2" s="92" t="s">
        <v>1</v>
      </c>
      <c r="D2" s="92" t="s">
        <v>2</v>
      </c>
      <c r="E2" s="92" t="s">
        <v>3</v>
      </c>
      <c r="F2" s="92" t="s">
        <v>4</v>
      </c>
      <c r="G2" s="92" t="s">
        <v>5</v>
      </c>
      <c r="H2" s="92" t="s">
        <v>6</v>
      </c>
    </row>
    <row r="3" spans="1:8" x14ac:dyDescent="0.25">
      <c r="A3" s="6" t="s">
        <v>10</v>
      </c>
      <c r="B3" s="2">
        <v>20</v>
      </c>
      <c r="C3" s="2">
        <v>5.7</v>
      </c>
      <c r="D3" s="2" t="s">
        <v>193</v>
      </c>
      <c r="E3" s="2" t="s">
        <v>193</v>
      </c>
      <c r="F3" s="2">
        <v>66.600000000000009</v>
      </c>
      <c r="G3" s="2">
        <v>44</v>
      </c>
      <c r="H3" s="2">
        <v>26.6</v>
      </c>
    </row>
    <row r="4" spans="1:8" x14ac:dyDescent="0.25">
      <c r="A4" s="7" t="s">
        <v>11</v>
      </c>
      <c r="B4" s="3">
        <v>29.400000000000002</v>
      </c>
      <c r="C4" s="3">
        <v>18.2</v>
      </c>
      <c r="D4" s="3" t="s">
        <v>193</v>
      </c>
      <c r="E4" s="3" t="s">
        <v>193</v>
      </c>
      <c r="F4" s="3">
        <v>21.8</v>
      </c>
      <c r="G4" s="3">
        <v>34.1</v>
      </c>
      <c r="H4" s="3">
        <v>27</v>
      </c>
    </row>
    <row r="5" spans="1:8" x14ac:dyDescent="0.25">
      <c r="A5" s="6" t="s">
        <v>12</v>
      </c>
      <c r="B5" s="2">
        <v>47.400000000000006</v>
      </c>
      <c r="C5" s="2">
        <v>17.8</v>
      </c>
      <c r="D5" s="2" t="s">
        <v>193</v>
      </c>
      <c r="E5" s="2" t="s">
        <v>193</v>
      </c>
      <c r="F5" s="2">
        <v>10.200000000000001</v>
      </c>
      <c r="G5" s="2">
        <v>18.100000000000001</v>
      </c>
      <c r="H5" s="2">
        <v>33.5</v>
      </c>
    </row>
    <row r="6" spans="1:8" x14ac:dyDescent="0.25">
      <c r="A6" s="7" t="s">
        <v>13</v>
      </c>
      <c r="B6" s="3">
        <v>3.1</v>
      </c>
      <c r="C6" s="3">
        <v>58.300000000000004</v>
      </c>
      <c r="D6" s="3" t="s">
        <v>193</v>
      </c>
      <c r="E6" s="3" t="s">
        <v>193</v>
      </c>
      <c r="F6" s="3">
        <v>1.3</v>
      </c>
      <c r="G6" s="3">
        <v>3.9000000000000004</v>
      </c>
      <c r="H6" s="3">
        <v>12.9</v>
      </c>
    </row>
    <row r="7" spans="1:8" x14ac:dyDescent="0.25">
      <c r="A7" s="6" t="s">
        <v>47</v>
      </c>
      <c r="B7" s="8">
        <v>37393</v>
      </c>
      <c r="C7" s="8">
        <v>11732</v>
      </c>
      <c r="D7" s="2" t="s">
        <v>193</v>
      </c>
      <c r="E7" s="2" t="s">
        <v>193</v>
      </c>
      <c r="F7" s="8">
        <v>9004</v>
      </c>
      <c r="G7" s="8">
        <v>7265</v>
      </c>
      <c r="H7" s="8">
        <v>66401</v>
      </c>
    </row>
    <row r="8" spans="1:8" x14ac:dyDescent="0.25">
      <c r="A8" s="7" t="s">
        <v>52</v>
      </c>
      <c r="B8" s="32">
        <v>0</v>
      </c>
      <c r="C8" s="32">
        <v>0</v>
      </c>
      <c r="D8" s="3" t="s">
        <v>193</v>
      </c>
      <c r="E8" s="3" t="s">
        <v>193</v>
      </c>
      <c r="F8" s="32">
        <v>0</v>
      </c>
      <c r="G8" s="32">
        <v>5</v>
      </c>
      <c r="H8" s="32">
        <v>5</v>
      </c>
    </row>
    <row r="9" spans="1:8" x14ac:dyDescent="0.25">
      <c r="A9" s="95" t="s">
        <v>14</v>
      </c>
      <c r="B9" s="1">
        <v>37393</v>
      </c>
      <c r="C9" s="1">
        <v>11732</v>
      </c>
      <c r="D9" s="1" t="s">
        <v>193</v>
      </c>
      <c r="E9" s="1" t="s">
        <v>193</v>
      </c>
      <c r="F9" s="1">
        <v>9004</v>
      </c>
      <c r="G9" s="1">
        <v>7270</v>
      </c>
      <c r="H9" s="1">
        <v>66406</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4"/>
  <dimension ref="A1:H11"/>
  <sheetViews>
    <sheetView workbookViewId="0">
      <selection activeCell="L19" sqref="L19"/>
    </sheetView>
  </sheetViews>
  <sheetFormatPr defaultRowHeight="15" x14ac:dyDescent="0.25"/>
  <cols>
    <col min="1" max="1" width="23.5703125" customWidth="1"/>
  </cols>
  <sheetData>
    <row r="1" spans="1:8" x14ac:dyDescent="0.25">
      <c r="A1" s="5" t="s">
        <v>134</v>
      </c>
    </row>
    <row r="2" spans="1:8" x14ac:dyDescent="0.25">
      <c r="A2" s="92"/>
      <c r="B2" s="92" t="s">
        <v>0</v>
      </c>
      <c r="C2" s="92" t="s">
        <v>1</v>
      </c>
      <c r="D2" s="92" t="s">
        <v>2</v>
      </c>
      <c r="E2" s="92" t="s">
        <v>3</v>
      </c>
      <c r="F2" s="92" t="s">
        <v>4</v>
      </c>
      <c r="G2" s="92" t="s">
        <v>5</v>
      </c>
      <c r="H2" s="92" t="s">
        <v>6</v>
      </c>
    </row>
    <row r="3" spans="1:8" x14ac:dyDescent="0.25">
      <c r="A3" s="6" t="s">
        <v>10</v>
      </c>
      <c r="B3" s="2">
        <v>18.2</v>
      </c>
      <c r="C3" s="2">
        <v>6.8000000000000007</v>
      </c>
      <c r="D3" s="2" t="s">
        <v>193</v>
      </c>
      <c r="E3" s="2" t="s">
        <v>193</v>
      </c>
      <c r="F3" s="2">
        <v>73.5</v>
      </c>
      <c r="G3" s="2">
        <v>54.800000000000004</v>
      </c>
      <c r="H3" s="2">
        <v>26</v>
      </c>
    </row>
    <row r="4" spans="1:8" ht="14.25" customHeight="1" x14ac:dyDescent="0.25">
      <c r="A4" s="7" t="s">
        <v>11</v>
      </c>
      <c r="B4" s="3">
        <v>33.5</v>
      </c>
      <c r="C4" s="3">
        <v>18.600000000000001</v>
      </c>
      <c r="D4" s="3" t="s">
        <v>193</v>
      </c>
      <c r="E4" s="3" t="s">
        <v>193</v>
      </c>
      <c r="F4" s="3">
        <v>19.3</v>
      </c>
      <c r="G4" s="3">
        <v>28.400000000000002</v>
      </c>
      <c r="H4" s="3">
        <v>27.6</v>
      </c>
    </row>
    <row r="5" spans="1:8" x14ac:dyDescent="0.25">
      <c r="A5" s="6" t="s">
        <v>12</v>
      </c>
      <c r="B5" s="2">
        <v>46.7</v>
      </c>
      <c r="C5" s="2">
        <v>21.400000000000002</v>
      </c>
      <c r="D5" s="2" t="s">
        <v>193</v>
      </c>
      <c r="E5" s="2" t="s">
        <v>193</v>
      </c>
      <c r="F5" s="2">
        <v>6.2</v>
      </c>
      <c r="G5" s="2">
        <v>12.5</v>
      </c>
      <c r="H5" s="2">
        <v>32</v>
      </c>
    </row>
    <row r="6" spans="1:8" x14ac:dyDescent="0.25">
      <c r="A6" s="7" t="s">
        <v>13</v>
      </c>
      <c r="B6" s="3">
        <v>1.7000000000000002</v>
      </c>
      <c r="C6" s="3">
        <v>53.2</v>
      </c>
      <c r="D6" s="3" t="s">
        <v>193</v>
      </c>
      <c r="E6" s="3" t="s">
        <v>193</v>
      </c>
      <c r="F6" s="3">
        <v>0.9</v>
      </c>
      <c r="G6" s="3">
        <v>4.2</v>
      </c>
      <c r="H6" s="3">
        <v>14.5</v>
      </c>
    </row>
    <row r="7" spans="1:8" x14ac:dyDescent="0.25">
      <c r="A7" s="6" t="s">
        <v>47</v>
      </c>
      <c r="B7" s="8">
        <v>26747</v>
      </c>
      <c r="C7" s="8">
        <v>12315</v>
      </c>
      <c r="D7" s="2" t="s">
        <v>193</v>
      </c>
      <c r="E7" s="2" t="s">
        <v>193</v>
      </c>
      <c r="F7" s="8">
        <v>6311</v>
      </c>
      <c r="G7" s="8">
        <v>4528</v>
      </c>
      <c r="H7" s="8">
        <v>50674</v>
      </c>
    </row>
    <row r="8" spans="1:8" x14ac:dyDescent="0.25">
      <c r="A8" s="7" t="s">
        <v>52</v>
      </c>
      <c r="B8" s="32">
        <v>0</v>
      </c>
      <c r="C8" s="32">
        <v>0</v>
      </c>
      <c r="D8" s="32" t="s">
        <v>193</v>
      </c>
      <c r="E8" s="32" t="s">
        <v>193</v>
      </c>
      <c r="F8" s="32">
        <v>0</v>
      </c>
      <c r="G8" s="32">
        <v>0</v>
      </c>
      <c r="H8" s="32">
        <v>0</v>
      </c>
    </row>
    <row r="9" spans="1:8" x14ac:dyDescent="0.25">
      <c r="A9" s="95" t="s">
        <v>14</v>
      </c>
      <c r="B9" s="1">
        <v>26747</v>
      </c>
      <c r="C9" s="1">
        <v>12315</v>
      </c>
      <c r="D9" s="1" t="s">
        <v>193</v>
      </c>
      <c r="E9" s="1" t="s">
        <v>193</v>
      </c>
      <c r="F9" s="1">
        <v>6311</v>
      </c>
      <c r="G9" s="1">
        <v>4528</v>
      </c>
      <c r="H9" s="1">
        <v>50674</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5"/>
  <dimension ref="A1:H11"/>
  <sheetViews>
    <sheetView workbookViewId="0">
      <selection activeCell="H9" sqref="H9"/>
    </sheetView>
  </sheetViews>
  <sheetFormatPr defaultRowHeight="15" x14ac:dyDescent="0.25"/>
  <cols>
    <col min="1" max="1" width="25.140625" customWidth="1"/>
  </cols>
  <sheetData>
    <row r="1" spans="1:8" x14ac:dyDescent="0.25">
      <c r="A1" s="5" t="s">
        <v>133</v>
      </c>
    </row>
    <row r="2" spans="1:8" x14ac:dyDescent="0.25">
      <c r="A2" s="92"/>
      <c r="B2" s="92" t="s">
        <v>0</v>
      </c>
      <c r="C2" s="92" t="s">
        <v>1</v>
      </c>
      <c r="D2" s="92" t="s">
        <v>2</v>
      </c>
      <c r="E2" s="92" t="s">
        <v>3</v>
      </c>
      <c r="F2" s="92" t="s">
        <v>4</v>
      </c>
      <c r="G2" s="92" t="s">
        <v>5</v>
      </c>
      <c r="H2" s="92" t="s">
        <v>6</v>
      </c>
    </row>
    <row r="3" spans="1:8" x14ac:dyDescent="0.25">
      <c r="A3" s="6" t="s">
        <v>10</v>
      </c>
      <c r="B3" s="2">
        <v>16.5</v>
      </c>
      <c r="C3" s="2">
        <v>6.6000000000000005</v>
      </c>
      <c r="D3" s="2" t="s">
        <v>193</v>
      </c>
      <c r="E3" s="2" t="s">
        <v>193</v>
      </c>
      <c r="F3" s="2">
        <v>62.5</v>
      </c>
      <c r="G3" s="2">
        <v>38.800000000000004</v>
      </c>
      <c r="H3" s="2">
        <v>24.6</v>
      </c>
    </row>
    <row r="4" spans="1:8" x14ac:dyDescent="0.25">
      <c r="A4" s="7" t="s">
        <v>11</v>
      </c>
      <c r="B4" s="3">
        <v>33.1</v>
      </c>
      <c r="C4" s="3">
        <v>20.700000000000003</v>
      </c>
      <c r="D4" s="3" t="s">
        <v>193</v>
      </c>
      <c r="E4" s="3" t="s">
        <v>193</v>
      </c>
      <c r="F4" s="3">
        <v>24.900000000000002</v>
      </c>
      <c r="G4" s="3">
        <v>40</v>
      </c>
      <c r="H4" s="3">
        <v>31.3</v>
      </c>
    </row>
    <row r="5" spans="1:8" x14ac:dyDescent="0.25">
      <c r="A5" s="6" t="s">
        <v>12</v>
      </c>
      <c r="B5" s="2">
        <v>48.7</v>
      </c>
      <c r="C5" s="2">
        <v>25.900000000000002</v>
      </c>
      <c r="D5" s="2" t="s">
        <v>193</v>
      </c>
      <c r="E5" s="2" t="s">
        <v>193</v>
      </c>
      <c r="F5" s="2">
        <v>11</v>
      </c>
      <c r="G5" s="2">
        <v>19</v>
      </c>
      <c r="H5" s="2">
        <v>36.5</v>
      </c>
    </row>
    <row r="6" spans="1:8" x14ac:dyDescent="0.25">
      <c r="A6" s="7" t="s">
        <v>13</v>
      </c>
      <c r="B6" s="3">
        <v>1.8</v>
      </c>
      <c r="C6" s="3">
        <v>46.900000000000006</v>
      </c>
      <c r="D6" s="3" t="s">
        <v>193</v>
      </c>
      <c r="E6" s="3" t="s">
        <v>193</v>
      </c>
      <c r="F6" s="3">
        <v>1.5</v>
      </c>
      <c r="G6" s="3">
        <v>2.2000000000000002</v>
      </c>
      <c r="H6" s="3">
        <v>7.6000000000000005</v>
      </c>
    </row>
    <row r="7" spans="1:8" x14ac:dyDescent="0.25">
      <c r="A7" s="6" t="s">
        <v>47</v>
      </c>
      <c r="B7" s="8">
        <v>23766</v>
      </c>
      <c r="C7" s="8">
        <v>4720</v>
      </c>
      <c r="D7" s="2" t="s">
        <v>193</v>
      </c>
      <c r="E7" s="2" t="s">
        <v>193</v>
      </c>
      <c r="F7" s="8">
        <v>5283</v>
      </c>
      <c r="G7" s="8">
        <v>5409</v>
      </c>
      <c r="H7" s="8">
        <v>39760</v>
      </c>
    </row>
    <row r="8" spans="1:8" x14ac:dyDescent="0.25">
      <c r="A8" s="7" t="s">
        <v>52</v>
      </c>
      <c r="B8" s="32">
        <v>0</v>
      </c>
      <c r="C8" s="32">
        <v>0</v>
      </c>
      <c r="D8" s="3" t="s">
        <v>193</v>
      </c>
      <c r="E8" s="3" t="s">
        <v>193</v>
      </c>
      <c r="F8" s="32">
        <v>0</v>
      </c>
      <c r="G8" s="32">
        <v>0</v>
      </c>
      <c r="H8" s="32">
        <v>0</v>
      </c>
    </row>
    <row r="9" spans="1:8" x14ac:dyDescent="0.25">
      <c r="A9" s="95" t="s">
        <v>14</v>
      </c>
      <c r="B9" s="1">
        <v>23766</v>
      </c>
      <c r="C9" s="1">
        <v>4720</v>
      </c>
      <c r="D9" s="1" t="s">
        <v>193</v>
      </c>
      <c r="E9" s="1" t="s">
        <v>193</v>
      </c>
      <c r="F9" s="1">
        <v>5283</v>
      </c>
      <c r="G9" s="1">
        <v>5409</v>
      </c>
      <c r="H9" s="1">
        <v>39760</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6"/>
  <dimension ref="A1:H11"/>
  <sheetViews>
    <sheetView workbookViewId="0">
      <selection activeCell="I17" sqref="I17"/>
    </sheetView>
  </sheetViews>
  <sheetFormatPr defaultRowHeight="15" x14ac:dyDescent="0.25"/>
  <cols>
    <col min="1" max="1" width="25" customWidth="1"/>
  </cols>
  <sheetData>
    <row r="1" spans="1:8" x14ac:dyDescent="0.25">
      <c r="A1" s="5" t="s">
        <v>132</v>
      </c>
    </row>
    <row r="2" spans="1:8" x14ac:dyDescent="0.25">
      <c r="A2" s="92"/>
      <c r="B2" s="92" t="s">
        <v>0</v>
      </c>
      <c r="C2" s="92" t="s">
        <v>1</v>
      </c>
      <c r="D2" s="92" t="s">
        <v>2</v>
      </c>
      <c r="E2" s="92" t="s">
        <v>3</v>
      </c>
      <c r="F2" s="92" t="s">
        <v>4</v>
      </c>
      <c r="G2" s="92" t="s">
        <v>5</v>
      </c>
      <c r="H2" s="92" t="s">
        <v>6</v>
      </c>
    </row>
    <row r="3" spans="1:8" x14ac:dyDescent="0.25">
      <c r="A3" s="6" t="s">
        <v>10</v>
      </c>
      <c r="B3" s="2">
        <v>23.900000000000002</v>
      </c>
      <c r="C3" s="2">
        <v>3.9000000000000004</v>
      </c>
      <c r="D3" s="2" t="s">
        <v>193</v>
      </c>
      <c r="E3" s="2" t="s">
        <v>193</v>
      </c>
      <c r="F3" s="2">
        <v>75.600000000000009</v>
      </c>
      <c r="G3" s="2">
        <v>51.300000000000004</v>
      </c>
      <c r="H3" s="2">
        <v>37</v>
      </c>
    </row>
    <row r="4" spans="1:8" x14ac:dyDescent="0.25">
      <c r="A4" s="7" t="s">
        <v>11</v>
      </c>
      <c r="B4" s="3">
        <v>41.2</v>
      </c>
      <c r="C4" s="3">
        <v>14.4</v>
      </c>
      <c r="D4" s="3" t="s">
        <v>193</v>
      </c>
      <c r="E4" s="3" t="s">
        <v>193</v>
      </c>
      <c r="F4" s="3">
        <v>17.400000000000002</v>
      </c>
      <c r="G4" s="3">
        <v>35.9</v>
      </c>
      <c r="H4" s="3">
        <v>33.4</v>
      </c>
    </row>
    <row r="5" spans="1:8" x14ac:dyDescent="0.25">
      <c r="A5" s="6" t="s">
        <v>12</v>
      </c>
      <c r="B5" s="2">
        <v>33.1</v>
      </c>
      <c r="C5" s="2">
        <v>16.2</v>
      </c>
      <c r="D5" s="2" t="s">
        <v>193</v>
      </c>
      <c r="E5" s="2" t="s">
        <v>193</v>
      </c>
      <c r="F5" s="2">
        <v>6.4</v>
      </c>
      <c r="G5" s="2">
        <v>10.3</v>
      </c>
      <c r="H5" s="2">
        <v>22.1</v>
      </c>
    </row>
    <row r="6" spans="1:8" x14ac:dyDescent="0.25">
      <c r="A6" s="7" t="s">
        <v>13</v>
      </c>
      <c r="B6" s="3">
        <v>1.9000000000000001</v>
      </c>
      <c r="C6" s="3">
        <v>65.5</v>
      </c>
      <c r="D6" s="3" t="s">
        <v>193</v>
      </c>
      <c r="E6" s="3" t="s">
        <v>193</v>
      </c>
      <c r="F6" s="3">
        <v>0.60000000000000009</v>
      </c>
      <c r="G6" s="3">
        <v>2.5</v>
      </c>
      <c r="H6" s="3">
        <v>7.5</v>
      </c>
    </row>
    <row r="7" spans="1:8" x14ac:dyDescent="0.25">
      <c r="A7" s="6" t="s">
        <v>47</v>
      </c>
      <c r="B7" s="8">
        <v>6624</v>
      </c>
      <c r="C7" s="8">
        <v>1141</v>
      </c>
      <c r="D7" s="2" t="s">
        <v>193</v>
      </c>
      <c r="E7" s="2" t="s">
        <v>193</v>
      </c>
      <c r="F7" s="8">
        <v>2287</v>
      </c>
      <c r="G7" s="8">
        <v>2546</v>
      </c>
      <c r="H7" s="8">
        <v>12668</v>
      </c>
    </row>
    <row r="8" spans="1:8" x14ac:dyDescent="0.25">
      <c r="A8" s="7" t="s">
        <v>52</v>
      </c>
      <c r="B8" s="32">
        <v>0</v>
      </c>
      <c r="C8" s="32">
        <v>0</v>
      </c>
      <c r="D8" s="3" t="s">
        <v>193</v>
      </c>
      <c r="E8" s="3" t="s">
        <v>193</v>
      </c>
      <c r="F8" s="32">
        <v>0</v>
      </c>
      <c r="G8" s="32">
        <v>0</v>
      </c>
      <c r="H8" s="32">
        <v>0</v>
      </c>
    </row>
    <row r="9" spans="1:8" x14ac:dyDescent="0.25">
      <c r="A9" s="95" t="s">
        <v>14</v>
      </c>
      <c r="B9" s="1">
        <v>6624</v>
      </c>
      <c r="C9" s="1">
        <v>1141</v>
      </c>
      <c r="D9" s="1" t="s">
        <v>193</v>
      </c>
      <c r="E9" s="1" t="s">
        <v>193</v>
      </c>
      <c r="F9" s="1">
        <v>2287</v>
      </c>
      <c r="G9" s="1">
        <v>2546</v>
      </c>
      <c r="H9" s="1">
        <v>12668</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7"/>
  <dimension ref="A1:H11"/>
  <sheetViews>
    <sheetView workbookViewId="0">
      <selection activeCell="R20" sqref="R20"/>
    </sheetView>
  </sheetViews>
  <sheetFormatPr defaultRowHeight="15" x14ac:dyDescent="0.25"/>
  <cols>
    <col min="1" max="1" width="24.5703125" customWidth="1"/>
  </cols>
  <sheetData>
    <row r="1" spans="1:8" x14ac:dyDescent="0.25">
      <c r="A1" s="5" t="s">
        <v>131</v>
      </c>
    </row>
    <row r="2" spans="1:8" x14ac:dyDescent="0.25">
      <c r="A2" s="92"/>
      <c r="B2" s="92" t="s">
        <v>0</v>
      </c>
      <c r="C2" s="92" t="s">
        <v>1</v>
      </c>
      <c r="D2" s="92" t="s">
        <v>2</v>
      </c>
      <c r="E2" s="92" t="s">
        <v>3</v>
      </c>
      <c r="F2" s="92" t="s">
        <v>4</v>
      </c>
      <c r="G2" s="92" t="s">
        <v>5</v>
      </c>
      <c r="H2" s="92" t="s">
        <v>6</v>
      </c>
    </row>
    <row r="3" spans="1:8" x14ac:dyDescent="0.25">
      <c r="A3" s="6" t="s">
        <v>10</v>
      </c>
      <c r="B3" s="2">
        <v>19.700000000000003</v>
      </c>
      <c r="C3" s="2">
        <v>5.8000000000000007</v>
      </c>
      <c r="D3" s="2" t="s">
        <v>193</v>
      </c>
      <c r="E3" s="2" t="s">
        <v>193</v>
      </c>
      <c r="F3" s="2">
        <v>59.800000000000004</v>
      </c>
      <c r="G3" s="2">
        <v>42.800000000000004</v>
      </c>
      <c r="H3" s="2">
        <v>27.900000000000002</v>
      </c>
    </row>
    <row r="4" spans="1:8" x14ac:dyDescent="0.25">
      <c r="A4" s="7" t="s">
        <v>11</v>
      </c>
      <c r="B4" s="3">
        <v>30.8</v>
      </c>
      <c r="C4" s="3">
        <v>15.700000000000001</v>
      </c>
      <c r="D4" s="3" t="s">
        <v>193</v>
      </c>
      <c r="E4" s="3" t="s">
        <v>193</v>
      </c>
      <c r="F4" s="3">
        <v>28.6</v>
      </c>
      <c r="G4" s="3">
        <v>28.8</v>
      </c>
      <c r="H4" s="3">
        <v>28.3</v>
      </c>
    </row>
    <row r="5" spans="1:8" x14ac:dyDescent="0.25">
      <c r="A5" s="6" t="s">
        <v>12</v>
      </c>
      <c r="B5" s="2">
        <v>46.7</v>
      </c>
      <c r="C5" s="2">
        <v>23.700000000000003</v>
      </c>
      <c r="D5" s="2" t="s">
        <v>193</v>
      </c>
      <c r="E5" s="2" t="s">
        <v>193</v>
      </c>
      <c r="F5" s="2">
        <v>9.9</v>
      </c>
      <c r="G5" s="2">
        <v>23.200000000000003</v>
      </c>
      <c r="H5" s="2">
        <v>34</v>
      </c>
    </row>
    <row r="6" spans="1:8" x14ac:dyDescent="0.25">
      <c r="A6" s="7" t="s">
        <v>13</v>
      </c>
      <c r="B6" s="3">
        <v>2.8000000000000003</v>
      </c>
      <c r="C6" s="3">
        <v>54.800000000000004</v>
      </c>
      <c r="D6" s="3" t="s">
        <v>193</v>
      </c>
      <c r="E6" s="3" t="s">
        <v>193</v>
      </c>
      <c r="F6" s="3">
        <v>1.8</v>
      </c>
      <c r="G6" s="3">
        <v>5.2</v>
      </c>
      <c r="H6" s="3">
        <v>9.8000000000000007</v>
      </c>
    </row>
    <row r="7" spans="1:8" x14ac:dyDescent="0.25">
      <c r="A7" s="6" t="s">
        <v>47</v>
      </c>
      <c r="B7" s="8">
        <v>7915</v>
      </c>
      <c r="C7" s="8">
        <v>1840</v>
      </c>
      <c r="D7" s="2" t="s">
        <v>193</v>
      </c>
      <c r="E7" s="2" t="s">
        <v>193</v>
      </c>
      <c r="F7" s="8">
        <v>2334</v>
      </c>
      <c r="G7" s="8">
        <v>2192</v>
      </c>
      <c r="H7" s="8">
        <v>14573</v>
      </c>
    </row>
    <row r="8" spans="1:8" x14ac:dyDescent="0.25">
      <c r="A8" s="7" t="s">
        <v>52</v>
      </c>
      <c r="B8" s="32">
        <v>0</v>
      </c>
      <c r="C8" s="32">
        <v>0</v>
      </c>
      <c r="D8" s="3" t="s">
        <v>193</v>
      </c>
      <c r="E8" s="3" t="s">
        <v>193</v>
      </c>
      <c r="F8" s="32">
        <v>0</v>
      </c>
      <c r="G8" s="32">
        <v>0</v>
      </c>
      <c r="H8" s="32">
        <v>0</v>
      </c>
    </row>
    <row r="9" spans="1:8" x14ac:dyDescent="0.25">
      <c r="A9" s="95" t="s">
        <v>14</v>
      </c>
      <c r="B9" s="1">
        <v>7915</v>
      </c>
      <c r="C9" s="1">
        <v>1840</v>
      </c>
      <c r="D9" s="1" t="s">
        <v>193</v>
      </c>
      <c r="E9" s="1" t="s">
        <v>193</v>
      </c>
      <c r="F9" s="1">
        <v>2334</v>
      </c>
      <c r="G9" s="1">
        <v>2192</v>
      </c>
      <c r="H9" s="1">
        <v>14573</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
  <dimension ref="A1:H11"/>
  <sheetViews>
    <sheetView workbookViewId="0">
      <selection activeCell="L18" sqref="L18"/>
    </sheetView>
  </sheetViews>
  <sheetFormatPr defaultRowHeight="15" x14ac:dyDescent="0.25"/>
  <cols>
    <col min="1" max="1" width="24" customWidth="1"/>
  </cols>
  <sheetData>
    <row r="1" spans="1:8" x14ac:dyDescent="0.25">
      <c r="A1" s="5" t="s">
        <v>130</v>
      </c>
    </row>
    <row r="2" spans="1:8" x14ac:dyDescent="0.25">
      <c r="A2" s="92"/>
      <c r="B2" s="92" t="s">
        <v>0</v>
      </c>
      <c r="C2" s="92" t="s">
        <v>1</v>
      </c>
      <c r="D2" s="92" t="s">
        <v>2</v>
      </c>
      <c r="E2" s="92" t="s">
        <v>3</v>
      </c>
      <c r="F2" s="92" t="s">
        <v>4</v>
      </c>
      <c r="G2" s="92" t="s">
        <v>5</v>
      </c>
      <c r="H2" s="92" t="s">
        <v>6</v>
      </c>
    </row>
    <row r="3" spans="1:8" x14ac:dyDescent="0.25">
      <c r="A3" s="6" t="s">
        <v>10</v>
      </c>
      <c r="B3" s="2">
        <v>30.700000000000003</v>
      </c>
      <c r="C3" s="2">
        <v>10.8</v>
      </c>
      <c r="D3" s="2" t="s">
        <v>193</v>
      </c>
      <c r="E3" s="2" t="s">
        <v>193</v>
      </c>
      <c r="F3" s="2">
        <v>65.5</v>
      </c>
      <c r="G3" s="2">
        <v>43.5</v>
      </c>
      <c r="H3" s="2">
        <v>37.5</v>
      </c>
    </row>
    <row r="4" spans="1:8" x14ac:dyDescent="0.25">
      <c r="A4" s="7" t="s">
        <v>11</v>
      </c>
      <c r="B4" s="3">
        <v>41.2</v>
      </c>
      <c r="C4" s="3">
        <v>34.200000000000003</v>
      </c>
      <c r="D4" s="3" t="s">
        <v>193</v>
      </c>
      <c r="E4" s="3" t="s">
        <v>193</v>
      </c>
      <c r="F4" s="3">
        <v>17.5</v>
      </c>
      <c r="G4" s="3">
        <v>30.900000000000002</v>
      </c>
      <c r="H4" s="3">
        <v>33.9</v>
      </c>
    </row>
    <row r="5" spans="1:8" x14ac:dyDescent="0.25">
      <c r="A5" s="6" t="s">
        <v>12</v>
      </c>
      <c r="B5" s="2">
        <v>26.400000000000002</v>
      </c>
      <c r="C5" s="2">
        <v>23.8</v>
      </c>
      <c r="D5" s="2" t="s">
        <v>193</v>
      </c>
      <c r="E5" s="2" t="s">
        <v>193</v>
      </c>
      <c r="F5" s="2">
        <v>14.100000000000001</v>
      </c>
      <c r="G5" s="2">
        <v>21.8</v>
      </c>
      <c r="H5" s="2">
        <v>22.5</v>
      </c>
    </row>
    <row r="6" spans="1:8" x14ac:dyDescent="0.25">
      <c r="A6" s="7" t="s">
        <v>13</v>
      </c>
      <c r="B6" s="3">
        <v>1.8</v>
      </c>
      <c r="C6" s="3">
        <v>31.1</v>
      </c>
      <c r="D6" s="3" t="s">
        <v>193</v>
      </c>
      <c r="E6" s="3" t="s">
        <v>193</v>
      </c>
      <c r="F6" s="3">
        <v>3</v>
      </c>
      <c r="G6" s="3">
        <v>3.8000000000000003</v>
      </c>
      <c r="H6" s="3">
        <v>6.1000000000000005</v>
      </c>
    </row>
    <row r="7" spans="1:8" x14ac:dyDescent="0.25">
      <c r="A7" s="6" t="s">
        <v>47</v>
      </c>
      <c r="B7" s="8">
        <v>1924</v>
      </c>
      <c r="C7" s="8">
        <v>479</v>
      </c>
      <c r="D7" s="2" t="s">
        <v>193</v>
      </c>
      <c r="E7" s="2" t="s">
        <v>193</v>
      </c>
      <c r="F7" s="8">
        <v>756</v>
      </c>
      <c r="G7" s="8">
        <v>582</v>
      </c>
      <c r="H7" s="8">
        <v>3838</v>
      </c>
    </row>
    <row r="8" spans="1:8" x14ac:dyDescent="0.25">
      <c r="A8" s="7" t="s">
        <v>52</v>
      </c>
      <c r="B8" s="32">
        <v>0</v>
      </c>
      <c r="C8" s="32">
        <v>0</v>
      </c>
      <c r="D8" s="3" t="s">
        <v>193</v>
      </c>
      <c r="E8" s="3" t="s">
        <v>193</v>
      </c>
      <c r="F8" s="32">
        <v>0</v>
      </c>
      <c r="G8" s="32">
        <v>0</v>
      </c>
      <c r="H8" s="32">
        <v>0</v>
      </c>
    </row>
    <row r="9" spans="1:8" x14ac:dyDescent="0.25">
      <c r="A9" s="95" t="s">
        <v>14</v>
      </c>
      <c r="B9" s="1">
        <v>1924</v>
      </c>
      <c r="C9" s="1">
        <v>479</v>
      </c>
      <c r="D9" s="1" t="s">
        <v>193</v>
      </c>
      <c r="E9" s="1" t="s">
        <v>193</v>
      </c>
      <c r="F9" s="1">
        <v>756</v>
      </c>
      <c r="G9" s="1">
        <v>582</v>
      </c>
      <c r="H9" s="1">
        <v>3838</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9"/>
  <dimension ref="A1:H11"/>
  <sheetViews>
    <sheetView workbookViewId="0">
      <selection activeCell="M23" sqref="M23"/>
    </sheetView>
  </sheetViews>
  <sheetFormatPr defaultRowHeight="15" x14ac:dyDescent="0.25"/>
  <cols>
    <col min="1" max="1" width="26.140625" customWidth="1"/>
  </cols>
  <sheetData>
    <row r="1" spans="1:8" x14ac:dyDescent="0.25">
      <c r="A1" s="5" t="s">
        <v>129</v>
      </c>
    </row>
    <row r="2" spans="1:8" x14ac:dyDescent="0.25">
      <c r="A2" s="92"/>
      <c r="B2" s="92" t="s">
        <v>0</v>
      </c>
      <c r="C2" s="92" t="s">
        <v>1</v>
      </c>
      <c r="D2" s="92" t="s">
        <v>2</v>
      </c>
      <c r="E2" s="92" t="s">
        <v>3</v>
      </c>
      <c r="F2" s="92" t="s">
        <v>4</v>
      </c>
      <c r="G2" s="92" t="s">
        <v>5</v>
      </c>
      <c r="H2" s="92" t="s">
        <v>6</v>
      </c>
    </row>
    <row r="3" spans="1:8" x14ac:dyDescent="0.25">
      <c r="A3" s="6" t="s">
        <v>10</v>
      </c>
      <c r="B3" s="2">
        <v>13</v>
      </c>
      <c r="C3" s="2">
        <v>3.8000000000000003</v>
      </c>
      <c r="D3" s="2" t="s">
        <v>193</v>
      </c>
      <c r="E3" s="2" t="s">
        <v>192</v>
      </c>
      <c r="F3" s="2">
        <v>71.900000000000006</v>
      </c>
      <c r="G3" s="2">
        <v>37.4</v>
      </c>
      <c r="H3" s="2">
        <v>29.3</v>
      </c>
    </row>
    <row r="4" spans="1:8" x14ac:dyDescent="0.25">
      <c r="A4" s="7" t="s">
        <v>11</v>
      </c>
      <c r="B4" s="3">
        <v>24.3</v>
      </c>
      <c r="C4" s="3">
        <v>21</v>
      </c>
      <c r="D4" s="3" t="s">
        <v>193</v>
      </c>
      <c r="E4" s="3" t="s">
        <v>192</v>
      </c>
      <c r="F4" s="3">
        <v>19.100000000000001</v>
      </c>
      <c r="G4" s="3">
        <v>45.6</v>
      </c>
      <c r="H4" s="3">
        <v>26.400000000000002</v>
      </c>
    </row>
    <row r="5" spans="1:8" x14ac:dyDescent="0.25">
      <c r="A5" s="6" t="s">
        <v>12</v>
      </c>
      <c r="B5" s="2">
        <v>57.800000000000004</v>
      </c>
      <c r="C5" s="2">
        <v>19</v>
      </c>
      <c r="D5" s="2" t="s">
        <v>193</v>
      </c>
      <c r="E5" s="2" t="s">
        <v>192</v>
      </c>
      <c r="F5" s="2">
        <v>7.8000000000000007</v>
      </c>
      <c r="G5" s="2">
        <v>14.5</v>
      </c>
      <c r="H5" s="2">
        <v>37.700000000000003</v>
      </c>
    </row>
    <row r="6" spans="1:8" x14ac:dyDescent="0.25">
      <c r="A6" s="7" t="s">
        <v>13</v>
      </c>
      <c r="B6" s="3">
        <v>4.9000000000000004</v>
      </c>
      <c r="C6" s="3">
        <v>56.2</v>
      </c>
      <c r="D6" s="3" t="s">
        <v>193</v>
      </c>
      <c r="E6" s="3" t="s">
        <v>192</v>
      </c>
      <c r="F6" s="3">
        <v>1.3</v>
      </c>
      <c r="G6" s="3">
        <v>2.5</v>
      </c>
      <c r="H6" s="3">
        <v>6.6000000000000005</v>
      </c>
    </row>
    <row r="7" spans="1:8" x14ac:dyDescent="0.25">
      <c r="A7" s="6" t="s">
        <v>47</v>
      </c>
      <c r="B7" s="8">
        <v>1070</v>
      </c>
      <c r="C7" s="8">
        <v>105</v>
      </c>
      <c r="D7" s="8" t="s">
        <v>193</v>
      </c>
      <c r="E7" s="8">
        <v>0</v>
      </c>
      <c r="F7" s="8">
        <v>412</v>
      </c>
      <c r="G7" s="8">
        <v>312</v>
      </c>
      <c r="H7" s="8">
        <v>1904</v>
      </c>
    </row>
    <row r="8" spans="1:8" x14ac:dyDescent="0.25">
      <c r="A8" s="7" t="s">
        <v>52</v>
      </c>
      <c r="B8" s="32">
        <v>0</v>
      </c>
      <c r="C8" s="32">
        <v>0</v>
      </c>
      <c r="D8" s="9" t="s">
        <v>193</v>
      </c>
      <c r="E8" s="9">
        <v>0</v>
      </c>
      <c r="F8" s="32">
        <v>0</v>
      </c>
      <c r="G8" s="32">
        <v>0</v>
      </c>
      <c r="H8" s="32">
        <v>0</v>
      </c>
    </row>
    <row r="9" spans="1:8" x14ac:dyDescent="0.25">
      <c r="A9" s="95" t="s">
        <v>14</v>
      </c>
      <c r="B9" s="1">
        <v>1070</v>
      </c>
      <c r="C9" s="1">
        <v>105</v>
      </c>
      <c r="D9" s="1" t="s">
        <v>193</v>
      </c>
      <c r="E9" s="10">
        <v>0</v>
      </c>
      <c r="F9" s="1">
        <v>412</v>
      </c>
      <c r="G9" s="1">
        <v>312</v>
      </c>
      <c r="H9" s="1">
        <v>1904</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0"/>
  <dimension ref="A1:H11"/>
  <sheetViews>
    <sheetView workbookViewId="0">
      <selection activeCell="K22" sqref="K22"/>
    </sheetView>
  </sheetViews>
  <sheetFormatPr defaultRowHeight="15" x14ac:dyDescent="0.25"/>
  <cols>
    <col min="1" max="1" width="23.42578125" customWidth="1"/>
  </cols>
  <sheetData>
    <row r="1" spans="1:8" x14ac:dyDescent="0.25">
      <c r="A1" s="5" t="s">
        <v>128</v>
      </c>
    </row>
    <row r="2" spans="1:8" x14ac:dyDescent="0.25">
      <c r="A2" s="92"/>
      <c r="B2" s="92" t="s">
        <v>0</v>
      </c>
      <c r="C2" s="92" t="s">
        <v>1</v>
      </c>
      <c r="D2" s="92" t="s">
        <v>2</v>
      </c>
      <c r="E2" s="92" t="s">
        <v>3</v>
      </c>
      <c r="F2" s="92" t="s">
        <v>4</v>
      </c>
      <c r="G2" s="92" t="s">
        <v>5</v>
      </c>
      <c r="H2" s="92" t="s">
        <v>6</v>
      </c>
    </row>
    <row r="3" spans="1:8" x14ac:dyDescent="0.25">
      <c r="A3" s="6" t="s">
        <v>10</v>
      </c>
      <c r="B3" s="2">
        <v>18.600000000000001</v>
      </c>
      <c r="C3" s="2">
        <v>6.8000000000000007</v>
      </c>
      <c r="D3" s="2" t="s">
        <v>192</v>
      </c>
      <c r="E3" s="2" t="s">
        <v>193</v>
      </c>
      <c r="F3" s="2">
        <v>74.7</v>
      </c>
      <c r="G3" s="2">
        <v>52.900000000000006</v>
      </c>
      <c r="H3" s="2">
        <v>34.800000000000004</v>
      </c>
    </row>
    <row r="4" spans="1:8" ht="15.75" customHeight="1" x14ac:dyDescent="0.25">
      <c r="A4" s="7" t="s">
        <v>11</v>
      </c>
      <c r="B4" s="3">
        <v>25.900000000000002</v>
      </c>
      <c r="C4" s="3">
        <v>26.8</v>
      </c>
      <c r="D4" s="3" t="s">
        <v>192</v>
      </c>
      <c r="E4" s="3" t="s">
        <v>193</v>
      </c>
      <c r="F4" s="3">
        <v>17.3</v>
      </c>
      <c r="G4" s="3">
        <v>30.5</v>
      </c>
      <c r="H4" s="3">
        <v>24.8</v>
      </c>
    </row>
    <row r="5" spans="1:8" x14ac:dyDescent="0.25">
      <c r="A5" s="6" t="s">
        <v>12</v>
      </c>
      <c r="B5" s="2">
        <v>53.5</v>
      </c>
      <c r="C5" s="2">
        <v>27.900000000000002</v>
      </c>
      <c r="D5" s="2" t="s">
        <v>192</v>
      </c>
      <c r="E5" s="2" t="s">
        <v>193</v>
      </c>
      <c r="F5" s="2">
        <v>7.4</v>
      </c>
      <c r="G5" s="2">
        <v>13.3</v>
      </c>
      <c r="H5" s="2">
        <v>36.800000000000004</v>
      </c>
    </row>
    <row r="6" spans="1:8" x14ac:dyDescent="0.25">
      <c r="A6" s="7" t="s">
        <v>13</v>
      </c>
      <c r="B6" s="3">
        <v>2</v>
      </c>
      <c r="C6" s="3">
        <v>38.400000000000006</v>
      </c>
      <c r="D6" s="3" t="s">
        <v>192</v>
      </c>
      <c r="E6" s="3" t="s">
        <v>193</v>
      </c>
      <c r="F6" s="3">
        <v>0.70000000000000007</v>
      </c>
      <c r="G6" s="3">
        <v>3.3000000000000003</v>
      </c>
      <c r="H6" s="3">
        <v>3.6</v>
      </c>
    </row>
    <row r="7" spans="1:8" x14ac:dyDescent="0.25">
      <c r="A7" s="6" t="s">
        <v>47</v>
      </c>
      <c r="B7" s="8">
        <v>3081</v>
      </c>
      <c r="C7" s="8">
        <v>247</v>
      </c>
      <c r="D7" s="8">
        <v>0</v>
      </c>
      <c r="E7" s="8" t="s">
        <v>193</v>
      </c>
      <c r="F7" s="8">
        <v>1104</v>
      </c>
      <c r="G7" s="8">
        <v>725</v>
      </c>
      <c r="H7" s="8">
        <v>5170</v>
      </c>
    </row>
    <row r="8" spans="1:8" x14ac:dyDescent="0.25">
      <c r="A8" s="7" t="s">
        <v>52</v>
      </c>
      <c r="B8" s="32">
        <v>0</v>
      </c>
      <c r="C8" s="32">
        <v>0</v>
      </c>
      <c r="D8" s="9">
        <v>0</v>
      </c>
      <c r="E8" s="9" t="s">
        <v>193</v>
      </c>
      <c r="F8" s="32">
        <v>0</v>
      </c>
      <c r="G8" s="32">
        <v>0</v>
      </c>
      <c r="H8" s="32">
        <v>0</v>
      </c>
    </row>
    <row r="9" spans="1:8" x14ac:dyDescent="0.25">
      <c r="A9" s="95" t="s">
        <v>14</v>
      </c>
      <c r="B9" s="1">
        <v>3081</v>
      </c>
      <c r="C9" s="1">
        <v>247</v>
      </c>
      <c r="D9" s="10">
        <v>0</v>
      </c>
      <c r="E9" s="1" t="s">
        <v>193</v>
      </c>
      <c r="F9" s="1">
        <v>1104</v>
      </c>
      <c r="G9" s="1">
        <v>725</v>
      </c>
      <c r="H9" s="1">
        <v>5170</v>
      </c>
    </row>
    <row r="10" spans="1:8" x14ac:dyDescent="0.25">
      <c r="A10" s="4" t="s">
        <v>16</v>
      </c>
    </row>
    <row r="11" spans="1:8" x14ac:dyDescent="0.25">
      <c r="A11" s="4" t="s">
        <v>17</v>
      </c>
    </row>
  </sheetData>
  <pageMargins left="0.7" right="0.7" top="0.75" bottom="0.75" header="0.3" footer="0.3"/>
  <pageSetup paperSize="9" orientation="portrait" verticalDpi="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1"/>
  <dimension ref="A1:H26"/>
  <sheetViews>
    <sheetView workbookViewId="0">
      <selection activeCell="L18" sqref="L18"/>
    </sheetView>
  </sheetViews>
  <sheetFormatPr defaultRowHeight="15" x14ac:dyDescent="0.25"/>
  <cols>
    <col min="1" max="1" width="49.28515625" customWidth="1"/>
  </cols>
  <sheetData>
    <row r="1" spans="1:8" x14ac:dyDescent="0.25">
      <c r="A1" s="5" t="s">
        <v>29</v>
      </c>
    </row>
    <row r="2" spans="1:8" x14ac:dyDescent="0.25">
      <c r="A2" s="12" t="s">
        <v>22</v>
      </c>
      <c r="B2" s="102" t="s">
        <v>0</v>
      </c>
      <c r="C2" s="102" t="s">
        <v>1</v>
      </c>
      <c r="D2" s="102" t="s">
        <v>2</v>
      </c>
      <c r="E2" s="102" t="s">
        <v>3</v>
      </c>
      <c r="F2" s="102" t="s">
        <v>4</v>
      </c>
      <c r="G2" s="102" t="s">
        <v>5</v>
      </c>
      <c r="H2" s="102" t="s">
        <v>6</v>
      </c>
    </row>
    <row r="3" spans="1:8" x14ac:dyDescent="0.25">
      <c r="A3" s="104" t="s">
        <v>20</v>
      </c>
      <c r="B3" s="104"/>
      <c r="C3" s="104"/>
      <c r="D3" s="104"/>
      <c r="E3" s="104"/>
      <c r="F3" s="104"/>
      <c r="G3" s="104"/>
      <c r="H3" s="104"/>
    </row>
    <row r="4" spans="1:8" x14ac:dyDescent="0.25">
      <c r="A4" s="13" t="s">
        <v>19</v>
      </c>
      <c r="B4" s="2">
        <v>12.9</v>
      </c>
      <c r="C4" s="2">
        <v>3</v>
      </c>
      <c r="D4" s="2">
        <v>8.9</v>
      </c>
      <c r="E4" s="2">
        <v>9.8000000000000007</v>
      </c>
      <c r="F4" s="2">
        <v>14</v>
      </c>
      <c r="G4" s="2">
        <v>18.7</v>
      </c>
      <c r="H4" s="2">
        <v>11.9</v>
      </c>
    </row>
    <row r="5" spans="1:8" x14ac:dyDescent="0.25">
      <c r="A5" s="15" t="s">
        <v>23</v>
      </c>
      <c r="B5" s="3">
        <v>8.6</v>
      </c>
      <c r="C5" s="3">
        <v>1.9000000000000001</v>
      </c>
      <c r="D5" s="3">
        <v>5.3000000000000007</v>
      </c>
      <c r="E5" s="3">
        <v>7.8000000000000007</v>
      </c>
      <c r="F5" s="3">
        <v>10.600000000000001</v>
      </c>
      <c r="G5" s="3">
        <v>15.100000000000001</v>
      </c>
      <c r="H5" s="3">
        <v>8.3000000000000007</v>
      </c>
    </row>
    <row r="6" spans="1:8" x14ac:dyDescent="0.25">
      <c r="A6" s="16" t="s">
        <v>24</v>
      </c>
      <c r="B6" s="2">
        <v>4.4000000000000004</v>
      </c>
      <c r="C6" s="2">
        <v>1.1000000000000001</v>
      </c>
      <c r="D6" s="2">
        <v>3.7</v>
      </c>
      <c r="E6" s="2">
        <v>2.1</v>
      </c>
      <c r="F6" s="2">
        <v>3.4000000000000004</v>
      </c>
      <c r="G6" s="2">
        <v>3.5</v>
      </c>
      <c r="H6" s="2">
        <v>3.6</v>
      </c>
    </row>
    <row r="7" spans="1:8" x14ac:dyDescent="0.25">
      <c r="A7" s="14" t="s">
        <v>25</v>
      </c>
      <c r="B7" s="3">
        <v>38.800000000000004</v>
      </c>
      <c r="C7" s="3">
        <v>34.6</v>
      </c>
      <c r="D7" s="3">
        <v>22.400000000000002</v>
      </c>
      <c r="E7" s="3">
        <v>47.5</v>
      </c>
      <c r="F7" s="3">
        <v>22.5</v>
      </c>
      <c r="G7" s="3">
        <v>21.400000000000002</v>
      </c>
      <c r="H7" s="3">
        <v>34.1</v>
      </c>
    </row>
    <row r="8" spans="1:8" x14ac:dyDescent="0.25">
      <c r="A8" s="13" t="s">
        <v>26</v>
      </c>
      <c r="B8" s="2">
        <v>39.1</v>
      </c>
      <c r="C8" s="2">
        <v>54.300000000000004</v>
      </c>
      <c r="D8" s="2">
        <v>31.900000000000002</v>
      </c>
      <c r="E8" s="2">
        <v>35.800000000000004</v>
      </c>
      <c r="F8" s="2">
        <v>23.1</v>
      </c>
      <c r="G8" s="2">
        <v>21.900000000000002</v>
      </c>
      <c r="H8" s="2">
        <v>38</v>
      </c>
    </row>
    <row r="9" spans="1:8" x14ac:dyDescent="0.25">
      <c r="A9" s="14" t="s">
        <v>27</v>
      </c>
      <c r="B9" s="3">
        <v>1</v>
      </c>
      <c r="C9" s="3">
        <v>1.3</v>
      </c>
      <c r="D9" s="3">
        <v>3</v>
      </c>
      <c r="E9" s="3">
        <v>1.9000000000000001</v>
      </c>
      <c r="F9" s="3">
        <v>1.8</v>
      </c>
      <c r="G9" s="3">
        <v>1.7000000000000002</v>
      </c>
      <c r="H9" s="3">
        <v>1.2000000000000002</v>
      </c>
    </row>
    <row r="10" spans="1:8" x14ac:dyDescent="0.25">
      <c r="A10" s="13" t="s">
        <v>28</v>
      </c>
      <c r="B10" s="2">
        <v>91.800000000000011</v>
      </c>
      <c r="C10" s="2">
        <v>93.2</v>
      </c>
      <c r="D10" s="2">
        <v>66.2</v>
      </c>
      <c r="E10" s="2">
        <v>95</v>
      </c>
      <c r="F10" s="2">
        <v>61.400000000000006</v>
      </c>
      <c r="G10" s="2">
        <v>63.7</v>
      </c>
      <c r="H10" s="2">
        <v>85.2</v>
      </c>
    </row>
    <row r="11" spans="1:8" x14ac:dyDescent="0.25">
      <c r="A11" s="14" t="s">
        <v>125</v>
      </c>
      <c r="B11" s="3">
        <v>8.2000000000000011</v>
      </c>
      <c r="C11" s="3">
        <v>6.8000000000000007</v>
      </c>
      <c r="D11" s="3">
        <v>33.800000000000004</v>
      </c>
      <c r="E11" s="3">
        <v>5</v>
      </c>
      <c r="F11" s="3">
        <v>38.6</v>
      </c>
      <c r="G11" s="3">
        <v>36.300000000000004</v>
      </c>
      <c r="H11" s="3">
        <v>14.8</v>
      </c>
    </row>
    <row r="12" spans="1:8" x14ac:dyDescent="0.25">
      <c r="A12" s="104" t="s">
        <v>18</v>
      </c>
      <c r="B12" s="104"/>
      <c r="C12" s="104"/>
      <c r="D12" s="104"/>
      <c r="E12" s="104"/>
      <c r="F12" s="104"/>
      <c r="G12" s="104"/>
      <c r="H12" s="104"/>
    </row>
    <row r="13" spans="1:8" x14ac:dyDescent="0.25">
      <c r="A13" s="13" t="s">
        <v>19</v>
      </c>
      <c r="B13" s="8">
        <v>11632</v>
      </c>
      <c r="C13" s="8">
        <v>825</v>
      </c>
      <c r="D13" s="8">
        <v>107</v>
      </c>
      <c r="E13" s="8">
        <v>73</v>
      </c>
      <c r="F13" s="8">
        <v>2576</v>
      </c>
      <c r="G13" s="8">
        <v>3190</v>
      </c>
      <c r="H13" s="8">
        <v>18403</v>
      </c>
    </row>
    <row r="14" spans="1:8" x14ac:dyDescent="0.25">
      <c r="A14" s="15" t="s">
        <v>23</v>
      </c>
      <c r="B14" s="9">
        <v>7717</v>
      </c>
      <c r="C14" s="9">
        <v>516</v>
      </c>
      <c r="D14" s="9">
        <v>63</v>
      </c>
      <c r="E14" s="9">
        <v>58</v>
      </c>
      <c r="F14" s="9">
        <v>1957</v>
      </c>
      <c r="G14" s="9">
        <v>2586</v>
      </c>
      <c r="H14" s="9">
        <v>12898</v>
      </c>
    </row>
    <row r="15" spans="1:8" x14ac:dyDescent="0.25">
      <c r="A15" s="16" t="s">
        <v>24</v>
      </c>
      <c r="B15" s="8">
        <v>3915</v>
      </c>
      <c r="C15" s="8">
        <v>309</v>
      </c>
      <c r="D15" s="8">
        <v>44</v>
      </c>
      <c r="E15" s="8">
        <v>15</v>
      </c>
      <c r="F15" s="8">
        <v>619</v>
      </c>
      <c r="G15" s="8">
        <v>604</v>
      </c>
      <c r="H15" s="8">
        <v>5506</v>
      </c>
    </row>
    <row r="16" spans="1:8" x14ac:dyDescent="0.25">
      <c r="A16" s="14" t="s">
        <v>25</v>
      </c>
      <c r="B16" s="9">
        <v>34843</v>
      </c>
      <c r="C16" s="9">
        <v>9530</v>
      </c>
      <c r="D16" s="9">
        <v>268</v>
      </c>
      <c r="E16" s="9">
        <v>355</v>
      </c>
      <c r="F16" s="9">
        <v>4145</v>
      </c>
      <c r="G16" s="9">
        <v>3655</v>
      </c>
      <c r="H16" s="9">
        <v>52796</v>
      </c>
    </row>
    <row r="17" spans="1:8" x14ac:dyDescent="0.25">
      <c r="A17" s="13" t="s">
        <v>26</v>
      </c>
      <c r="B17" s="8">
        <v>35189</v>
      </c>
      <c r="C17" s="8">
        <v>14966</v>
      </c>
      <c r="D17" s="8">
        <v>381</v>
      </c>
      <c r="E17" s="8">
        <v>267</v>
      </c>
      <c r="F17" s="8">
        <v>4258</v>
      </c>
      <c r="G17" s="8">
        <v>3731</v>
      </c>
      <c r="H17" s="8">
        <v>58792</v>
      </c>
    </row>
    <row r="18" spans="1:8" x14ac:dyDescent="0.25">
      <c r="A18" s="14" t="s">
        <v>27</v>
      </c>
      <c r="B18" s="9">
        <v>888</v>
      </c>
      <c r="C18" s="9">
        <v>349</v>
      </c>
      <c r="D18" s="9">
        <v>36</v>
      </c>
      <c r="E18" s="9">
        <v>14</v>
      </c>
      <c r="F18" s="9">
        <v>331</v>
      </c>
      <c r="G18" s="9">
        <v>294</v>
      </c>
      <c r="H18" s="9">
        <v>1913</v>
      </c>
    </row>
    <row r="19" spans="1:8" x14ac:dyDescent="0.25">
      <c r="A19" s="13" t="s">
        <v>28</v>
      </c>
      <c r="B19" s="8">
        <v>82553</v>
      </c>
      <c r="C19" s="8">
        <v>25671</v>
      </c>
      <c r="D19" s="8">
        <v>792</v>
      </c>
      <c r="E19" s="8">
        <v>709</v>
      </c>
      <c r="F19" s="8">
        <v>11309</v>
      </c>
      <c r="G19" s="8">
        <v>10870</v>
      </c>
      <c r="H19" s="8">
        <v>131904</v>
      </c>
    </row>
    <row r="20" spans="1:8" x14ac:dyDescent="0.25">
      <c r="A20" s="14" t="s">
        <v>125</v>
      </c>
      <c r="B20" s="9">
        <v>7338</v>
      </c>
      <c r="C20" s="9">
        <v>1867</v>
      </c>
      <c r="D20" s="9">
        <v>404</v>
      </c>
      <c r="E20" s="9">
        <v>37</v>
      </c>
      <c r="F20" s="9">
        <v>7099</v>
      </c>
      <c r="G20" s="9">
        <v>6200</v>
      </c>
      <c r="H20" s="9">
        <v>22945</v>
      </c>
    </row>
    <row r="21" spans="1:8" x14ac:dyDescent="0.25">
      <c r="A21" s="13" t="s">
        <v>7</v>
      </c>
      <c r="B21" s="8">
        <v>89891</v>
      </c>
      <c r="C21" s="8">
        <v>27538</v>
      </c>
      <c r="D21" s="8">
        <v>1197</v>
      </c>
      <c r="E21" s="8">
        <v>747</v>
      </c>
      <c r="F21" s="8">
        <v>18407</v>
      </c>
      <c r="G21" s="8">
        <v>17070</v>
      </c>
      <c r="H21" s="8">
        <v>154849</v>
      </c>
    </row>
    <row r="22" spans="1:8" x14ac:dyDescent="0.25">
      <c r="A22" s="14" t="s">
        <v>8</v>
      </c>
      <c r="B22" s="9">
        <v>5822</v>
      </c>
      <c r="C22" s="9">
        <v>3028</v>
      </c>
      <c r="D22" s="9">
        <v>459</v>
      </c>
      <c r="E22" s="9">
        <v>4</v>
      </c>
      <c r="F22" s="9">
        <v>5615</v>
      </c>
      <c r="G22" s="9">
        <v>4233</v>
      </c>
      <c r="H22" s="9">
        <v>19160</v>
      </c>
    </row>
    <row r="23" spans="1:8" x14ac:dyDescent="0.25">
      <c r="A23" s="95" t="s">
        <v>9</v>
      </c>
      <c r="B23" s="97">
        <v>95713</v>
      </c>
      <c r="C23" s="97">
        <v>30566</v>
      </c>
      <c r="D23" s="97">
        <v>1655</v>
      </c>
      <c r="E23" s="97">
        <v>751</v>
      </c>
      <c r="F23" s="97">
        <v>24022</v>
      </c>
      <c r="G23" s="97">
        <v>21303</v>
      </c>
      <c r="H23" s="97">
        <v>174010</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2"/>
  <dimension ref="A1:H26"/>
  <sheetViews>
    <sheetView workbookViewId="0">
      <selection activeCell="K14" sqref="K14"/>
    </sheetView>
  </sheetViews>
  <sheetFormatPr defaultRowHeight="15" x14ac:dyDescent="0.25"/>
  <cols>
    <col min="1" max="1" width="46.28515625" customWidth="1"/>
  </cols>
  <sheetData>
    <row r="1" spans="1:8" x14ac:dyDescent="0.25">
      <c r="A1" s="5" t="s">
        <v>143</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17.5</v>
      </c>
      <c r="C4" s="2">
        <v>3.4000000000000004</v>
      </c>
      <c r="D4" s="2" t="s">
        <v>193</v>
      </c>
      <c r="E4" s="2" t="s">
        <v>193</v>
      </c>
      <c r="F4" s="2">
        <v>12.8</v>
      </c>
      <c r="G4" s="2">
        <v>16.7</v>
      </c>
      <c r="H4" s="2">
        <v>14.100000000000001</v>
      </c>
    </row>
    <row r="5" spans="1:8" ht="15" customHeight="1" x14ac:dyDescent="0.25">
      <c r="A5" s="15" t="s">
        <v>23</v>
      </c>
      <c r="B5" s="3">
        <v>10.5</v>
      </c>
      <c r="C5" s="3">
        <v>1.8</v>
      </c>
      <c r="D5" s="3" t="s">
        <v>193</v>
      </c>
      <c r="E5" s="3" t="s">
        <v>193</v>
      </c>
      <c r="F5" s="3">
        <v>9.3000000000000007</v>
      </c>
      <c r="G5" s="3">
        <v>12.600000000000001</v>
      </c>
      <c r="H5" s="3">
        <v>8.9</v>
      </c>
    </row>
    <row r="6" spans="1:8" x14ac:dyDescent="0.25">
      <c r="A6" s="16" t="s">
        <v>24</v>
      </c>
      <c r="B6" s="2">
        <v>7</v>
      </c>
      <c r="C6" s="2">
        <v>1.6</v>
      </c>
      <c r="D6" s="2" t="s">
        <v>193</v>
      </c>
      <c r="E6" s="2" t="s">
        <v>193</v>
      </c>
      <c r="F6" s="2">
        <v>3.5</v>
      </c>
      <c r="G6" s="2">
        <v>4.1000000000000005</v>
      </c>
      <c r="H6" s="2">
        <v>5.2</v>
      </c>
    </row>
    <row r="7" spans="1:8" x14ac:dyDescent="0.25">
      <c r="A7" s="14" t="s">
        <v>25</v>
      </c>
      <c r="B7" s="3">
        <v>33.9</v>
      </c>
      <c r="C7" s="3">
        <v>36.300000000000004</v>
      </c>
      <c r="D7" s="3" t="s">
        <v>193</v>
      </c>
      <c r="E7" s="3" t="s">
        <v>193</v>
      </c>
      <c r="F7" s="3">
        <v>16.3</v>
      </c>
      <c r="G7" s="3">
        <v>17.5</v>
      </c>
      <c r="H7" s="3">
        <v>30.5</v>
      </c>
    </row>
    <row r="8" spans="1:8" x14ac:dyDescent="0.25">
      <c r="A8" s="13" t="s">
        <v>26</v>
      </c>
      <c r="B8" s="2">
        <v>38.200000000000003</v>
      </c>
      <c r="C8" s="2">
        <v>50.2</v>
      </c>
      <c r="D8" s="2" t="s">
        <v>193</v>
      </c>
      <c r="E8" s="2" t="s">
        <v>193</v>
      </c>
      <c r="F8" s="2">
        <v>22.1</v>
      </c>
      <c r="G8" s="2">
        <v>22.1</v>
      </c>
      <c r="H8" s="2">
        <v>36.9</v>
      </c>
    </row>
    <row r="9" spans="1:8" x14ac:dyDescent="0.25">
      <c r="A9" s="14" t="s">
        <v>27</v>
      </c>
      <c r="B9" s="3">
        <v>1.3</v>
      </c>
      <c r="C9" s="3">
        <v>1.2000000000000002</v>
      </c>
      <c r="D9" s="3" t="s">
        <v>193</v>
      </c>
      <c r="E9" s="3" t="s">
        <v>193</v>
      </c>
      <c r="F9" s="3">
        <v>1.9000000000000001</v>
      </c>
      <c r="G9" s="3">
        <v>1.8</v>
      </c>
      <c r="H9" s="3">
        <v>1.4000000000000001</v>
      </c>
    </row>
    <row r="10" spans="1:8" x14ac:dyDescent="0.25">
      <c r="A10" s="13" t="s">
        <v>28</v>
      </c>
      <c r="B10" s="2">
        <v>90.9</v>
      </c>
      <c r="C10" s="2">
        <v>91.100000000000009</v>
      </c>
      <c r="D10" s="2" t="s">
        <v>193</v>
      </c>
      <c r="E10" s="2" t="s">
        <v>193</v>
      </c>
      <c r="F10" s="2">
        <v>53.1</v>
      </c>
      <c r="G10" s="2">
        <v>58</v>
      </c>
      <c r="H10" s="2">
        <v>82.9</v>
      </c>
    </row>
    <row r="11" spans="1:8" x14ac:dyDescent="0.25">
      <c r="A11" s="14" t="s">
        <v>125</v>
      </c>
      <c r="B11" s="3">
        <v>9.1</v>
      </c>
      <c r="C11" s="3">
        <v>8.9</v>
      </c>
      <c r="D11" s="3" t="s">
        <v>193</v>
      </c>
      <c r="E11" s="3" t="s">
        <v>193</v>
      </c>
      <c r="F11" s="3">
        <v>46.900000000000006</v>
      </c>
      <c r="G11" s="3">
        <v>42</v>
      </c>
      <c r="H11" s="3">
        <v>17.100000000000001</v>
      </c>
    </row>
    <row r="12" spans="1:8" x14ac:dyDescent="0.25">
      <c r="A12" s="104" t="s">
        <v>18</v>
      </c>
      <c r="B12" s="104"/>
      <c r="C12" s="104"/>
      <c r="D12" s="104"/>
      <c r="E12" s="104"/>
      <c r="F12" s="104"/>
      <c r="G12" s="104"/>
      <c r="H12" s="104"/>
    </row>
    <row r="13" spans="1:8" x14ac:dyDescent="0.25">
      <c r="A13" s="13" t="s">
        <v>19</v>
      </c>
      <c r="B13" s="8">
        <v>5459</v>
      </c>
      <c r="C13" s="8">
        <v>339</v>
      </c>
      <c r="D13" s="8" t="s">
        <v>193</v>
      </c>
      <c r="E13" s="8" t="s">
        <v>193</v>
      </c>
      <c r="F13" s="8">
        <v>829</v>
      </c>
      <c r="G13" s="8">
        <v>915</v>
      </c>
      <c r="H13" s="8">
        <v>7587</v>
      </c>
    </row>
    <row r="14" spans="1:8" ht="19.5" customHeight="1" x14ac:dyDescent="0.25">
      <c r="A14" s="15" t="s">
        <v>23</v>
      </c>
      <c r="B14" s="9">
        <v>3283</v>
      </c>
      <c r="C14" s="9">
        <v>184</v>
      </c>
      <c r="D14" s="9" t="s">
        <v>193</v>
      </c>
      <c r="E14" s="9" t="s">
        <v>193</v>
      </c>
      <c r="F14" s="9">
        <v>603</v>
      </c>
      <c r="G14" s="9">
        <v>692</v>
      </c>
      <c r="H14" s="9">
        <v>4790</v>
      </c>
    </row>
    <row r="15" spans="1:8" x14ac:dyDescent="0.25">
      <c r="A15" s="16" t="s">
        <v>24</v>
      </c>
      <c r="B15" s="8">
        <v>2176</v>
      </c>
      <c r="C15" s="8">
        <v>155</v>
      </c>
      <c r="D15" s="8" t="s">
        <v>193</v>
      </c>
      <c r="E15" s="8" t="s">
        <v>193</v>
      </c>
      <c r="F15" s="8">
        <v>227</v>
      </c>
      <c r="G15" s="8">
        <v>223</v>
      </c>
      <c r="H15" s="8">
        <v>2797</v>
      </c>
    </row>
    <row r="16" spans="1:8" x14ac:dyDescent="0.25">
      <c r="A16" s="14" t="s">
        <v>25</v>
      </c>
      <c r="B16" s="9">
        <v>10570</v>
      </c>
      <c r="C16" s="9">
        <v>3615</v>
      </c>
      <c r="D16" s="9" t="s">
        <v>193</v>
      </c>
      <c r="E16" s="9" t="s">
        <v>193</v>
      </c>
      <c r="F16" s="9">
        <v>1058</v>
      </c>
      <c r="G16" s="9">
        <v>960</v>
      </c>
      <c r="H16" s="9">
        <v>16370</v>
      </c>
    </row>
    <row r="17" spans="1:8" x14ac:dyDescent="0.25">
      <c r="A17" s="13" t="s">
        <v>26</v>
      </c>
      <c r="B17" s="8">
        <v>11904</v>
      </c>
      <c r="C17" s="8">
        <v>5001</v>
      </c>
      <c r="D17" s="8" t="s">
        <v>193</v>
      </c>
      <c r="E17" s="8" t="s">
        <v>193</v>
      </c>
      <c r="F17" s="8">
        <v>1435</v>
      </c>
      <c r="G17" s="8">
        <v>1211</v>
      </c>
      <c r="H17" s="8">
        <v>19771</v>
      </c>
    </row>
    <row r="18" spans="1:8" x14ac:dyDescent="0.25">
      <c r="A18" s="14" t="s">
        <v>27</v>
      </c>
      <c r="B18" s="9">
        <v>394</v>
      </c>
      <c r="C18" s="9">
        <v>117</v>
      </c>
      <c r="D18" s="9" t="s">
        <v>193</v>
      </c>
      <c r="E18" s="9" t="s">
        <v>193</v>
      </c>
      <c r="F18" s="9">
        <v>123</v>
      </c>
      <c r="G18" s="9">
        <v>98</v>
      </c>
      <c r="H18" s="9">
        <v>745</v>
      </c>
    </row>
    <row r="19" spans="1:8" x14ac:dyDescent="0.25">
      <c r="A19" s="13" t="s">
        <v>28</v>
      </c>
      <c r="B19" s="8">
        <v>28327</v>
      </c>
      <c r="C19" s="8">
        <v>9071</v>
      </c>
      <c r="D19" s="8" t="s">
        <v>193</v>
      </c>
      <c r="E19" s="8" t="s">
        <v>193</v>
      </c>
      <c r="F19" s="8">
        <v>3445</v>
      </c>
      <c r="G19" s="8">
        <v>3184</v>
      </c>
      <c r="H19" s="8">
        <v>44472</v>
      </c>
    </row>
    <row r="20" spans="1:8" x14ac:dyDescent="0.25">
      <c r="A20" s="14" t="s">
        <v>125</v>
      </c>
      <c r="B20" s="9">
        <v>2842</v>
      </c>
      <c r="C20" s="9">
        <v>884</v>
      </c>
      <c r="D20" s="9" t="s">
        <v>193</v>
      </c>
      <c r="E20" s="9" t="s">
        <v>193</v>
      </c>
      <c r="F20" s="9">
        <v>3045</v>
      </c>
      <c r="G20" s="9">
        <v>2302</v>
      </c>
      <c r="H20" s="9">
        <v>9169</v>
      </c>
    </row>
    <row r="21" spans="1:8" x14ac:dyDescent="0.25">
      <c r="A21" s="13" t="s">
        <v>7</v>
      </c>
      <c r="B21" s="8">
        <v>31170</v>
      </c>
      <c r="C21" s="8">
        <v>9955</v>
      </c>
      <c r="D21" s="8" t="s">
        <v>193</v>
      </c>
      <c r="E21" s="8" t="s">
        <v>193</v>
      </c>
      <c r="F21" s="8">
        <v>6490</v>
      </c>
      <c r="G21" s="8">
        <v>5486</v>
      </c>
      <c r="H21" s="8">
        <v>53641</v>
      </c>
    </row>
    <row r="22" spans="1:8" x14ac:dyDescent="0.25">
      <c r="A22" s="14" t="s">
        <v>8</v>
      </c>
      <c r="B22" s="9">
        <v>1136</v>
      </c>
      <c r="C22" s="9">
        <v>1069</v>
      </c>
      <c r="D22" s="9" t="s">
        <v>193</v>
      </c>
      <c r="E22" s="9" t="s">
        <v>193</v>
      </c>
      <c r="F22" s="9">
        <v>1273</v>
      </c>
      <c r="G22" s="9">
        <v>976</v>
      </c>
      <c r="H22" s="9">
        <v>4780</v>
      </c>
    </row>
    <row r="23" spans="1:8" x14ac:dyDescent="0.25">
      <c r="A23" s="95" t="s">
        <v>9</v>
      </c>
      <c r="B23" s="97">
        <v>32306</v>
      </c>
      <c r="C23" s="97">
        <v>11024</v>
      </c>
      <c r="D23" s="97" t="s">
        <v>193</v>
      </c>
      <c r="E23" s="97" t="s">
        <v>193</v>
      </c>
      <c r="F23" s="97">
        <v>7764</v>
      </c>
      <c r="G23" s="97">
        <v>6462</v>
      </c>
      <c r="H23" s="97">
        <v>58421</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3"/>
  <dimension ref="A1:H26"/>
  <sheetViews>
    <sheetView workbookViewId="0">
      <selection activeCell="L20" sqref="L20"/>
    </sheetView>
  </sheetViews>
  <sheetFormatPr defaultRowHeight="15" x14ac:dyDescent="0.25"/>
  <cols>
    <col min="1" max="1" width="47.28515625" customWidth="1"/>
  </cols>
  <sheetData>
    <row r="1" spans="1:8" x14ac:dyDescent="0.25">
      <c r="A1" s="5" t="s">
        <v>142</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11.200000000000001</v>
      </c>
      <c r="C4" s="2">
        <v>1.8</v>
      </c>
      <c r="D4" s="2" t="s">
        <v>193</v>
      </c>
      <c r="E4" s="2" t="s">
        <v>193</v>
      </c>
      <c r="F4" s="2">
        <v>19.700000000000003</v>
      </c>
      <c r="G4" s="2">
        <v>32.1</v>
      </c>
      <c r="H4" s="2">
        <v>10.8</v>
      </c>
    </row>
    <row r="5" spans="1:8" x14ac:dyDescent="0.25">
      <c r="A5" s="15" t="s">
        <v>23</v>
      </c>
      <c r="B5" s="3">
        <v>7.8000000000000007</v>
      </c>
      <c r="C5" s="3">
        <v>1.2000000000000002</v>
      </c>
      <c r="D5" s="3" t="s">
        <v>193</v>
      </c>
      <c r="E5" s="3" t="s">
        <v>193</v>
      </c>
      <c r="F5" s="3">
        <v>15.4</v>
      </c>
      <c r="G5" s="3">
        <v>28.1</v>
      </c>
      <c r="H5" s="3">
        <v>8</v>
      </c>
    </row>
    <row r="6" spans="1:8" x14ac:dyDescent="0.25">
      <c r="A6" s="16" t="s">
        <v>24</v>
      </c>
      <c r="B6" s="2">
        <v>3.4000000000000004</v>
      </c>
      <c r="C6" s="2">
        <v>0.5</v>
      </c>
      <c r="D6" s="2" t="s">
        <v>193</v>
      </c>
      <c r="E6" s="2" t="s">
        <v>193</v>
      </c>
      <c r="F6" s="2">
        <v>4.3</v>
      </c>
      <c r="G6" s="2">
        <v>4</v>
      </c>
      <c r="H6" s="2">
        <v>2.7</v>
      </c>
    </row>
    <row r="7" spans="1:8" x14ac:dyDescent="0.25">
      <c r="A7" s="14" t="s">
        <v>25</v>
      </c>
      <c r="B7" s="3">
        <v>46.6</v>
      </c>
      <c r="C7" s="3">
        <v>37</v>
      </c>
      <c r="D7" s="3" t="s">
        <v>193</v>
      </c>
      <c r="E7" s="3" t="s">
        <v>193</v>
      </c>
      <c r="F7" s="3">
        <v>32.800000000000004</v>
      </c>
      <c r="G7" s="3">
        <v>28.3</v>
      </c>
      <c r="H7" s="3">
        <v>41.7</v>
      </c>
    </row>
    <row r="8" spans="1:8" x14ac:dyDescent="0.25">
      <c r="A8" s="13" t="s">
        <v>26</v>
      </c>
      <c r="B8" s="2">
        <v>38.300000000000004</v>
      </c>
      <c r="C8" s="2">
        <v>55.300000000000004</v>
      </c>
      <c r="D8" s="2" t="s">
        <v>193</v>
      </c>
      <c r="E8" s="2" t="s">
        <v>193</v>
      </c>
      <c r="F8" s="2">
        <v>23.900000000000002</v>
      </c>
      <c r="G8" s="2">
        <v>20.8</v>
      </c>
      <c r="H8" s="2">
        <v>40.400000000000006</v>
      </c>
    </row>
    <row r="9" spans="1:8" x14ac:dyDescent="0.25">
      <c r="A9" s="14" t="s">
        <v>27</v>
      </c>
      <c r="B9" s="3">
        <v>0.60000000000000009</v>
      </c>
      <c r="C9" s="3">
        <v>1.6</v>
      </c>
      <c r="D9" s="3" t="s">
        <v>193</v>
      </c>
      <c r="E9" s="3" t="s">
        <v>193</v>
      </c>
      <c r="F9" s="3">
        <v>2.2000000000000002</v>
      </c>
      <c r="G9" s="3">
        <v>1.9000000000000001</v>
      </c>
      <c r="H9" s="3">
        <v>1.1000000000000001</v>
      </c>
    </row>
    <row r="10" spans="1:8" x14ac:dyDescent="0.25">
      <c r="A10" s="13" t="s">
        <v>28</v>
      </c>
      <c r="B10" s="2">
        <v>96.800000000000011</v>
      </c>
      <c r="C10" s="2">
        <v>95.600000000000009</v>
      </c>
      <c r="D10" s="2" t="s">
        <v>193</v>
      </c>
      <c r="E10" s="2" t="s">
        <v>193</v>
      </c>
      <c r="F10" s="2">
        <v>78.7</v>
      </c>
      <c r="G10" s="2">
        <v>83.2</v>
      </c>
      <c r="H10" s="2">
        <v>93.9</v>
      </c>
    </row>
    <row r="11" spans="1:8" x14ac:dyDescent="0.25">
      <c r="A11" s="14" t="s">
        <v>125</v>
      </c>
      <c r="B11" s="3">
        <v>3.2</v>
      </c>
      <c r="C11" s="3">
        <v>4.4000000000000004</v>
      </c>
      <c r="D11" s="3" t="s">
        <v>193</v>
      </c>
      <c r="E11" s="3" t="s">
        <v>193</v>
      </c>
      <c r="F11" s="3">
        <v>21.3</v>
      </c>
      <c r="G11" s="3">
        <v>16.8</v>
      </c>
      <c r="H11" s="3">
        <v>6.1000000000000005</v>
      </c>
    </row>
    <row r="12" spans="1:8" x14ac:dyDescent="0.25">
      <c r="A12" s="104" t="s">
        <v>18</v>
      </c>
      <c r="B12" s="104"/>
      <c r="C12" s="104"/>
      <c r="D12" s="104"/>
      <c r="E12" s="104"/>
      <c r="F12" s="104"/>
      <c r="G12" s="104"/>
      <c r="H12" s="104"/>
    </row>
    <row r="13" spans="1:8" x14ac:dyDescent="0.25">
      <c r="A13" s="13" t="s">
        <v>19</v>
      </c>
      <c r="B13" s="8">
        <v>2477</v>
      </c>
      <c r="C13" s="8">
        <v>177</v>
      </c>
      <c r="D13" s="8" t="s">
        <v>193</v>
      </c>
      <c r="E13" s="8" t="s">
        <v>193</v>
      </c>
      <c r="F13" s="8">
        <v>624</v>
      </c>
      <c r="G13" s="8">
        <v>779</v>
      </c>
      <c r="H13" s="8">
        <v>4122</v>
      </c>
    </row>
    <row r="14" spans="1:8" x14ac:dyDescent="0.25">
      <c r="A14" s="15" t="s">
        <v>23</v>
      </c>
      <c r="B14" s="9">
        <v>1727</v>
      </c>
      <c r="C14" s="9">
        <v>124</v>
      </c>
      <c r="D14" s="9" t="s">
        <v>193</v>
      </c>
      <c r="E14" s="9" t="s">
        <v>193</v>
      </c>
      <c r="F14" s="9">
        <v>489</v>
      </c>
      <c r="G14" s="9">
        <v>682</v>
      </c>
      <c r="H14" s="9">
        <v>3072</v>
      </c>
    </row>
    <row r="15" spans="1:8" x14ac:dyDescent="0.25">
      <c r="A15" s="16" t="s">
        <v>24</v>
      </c>
      <c r="B15" s="8">
        <v>750</v>
      </c>
      <c r="C15" s="8">
        <v>53</v>
      </c>
      <c r="D15" s="8" t="s">
        <v>193</v>
      </c>
      <c r="E15" s="8" t="s">
        <v>193</v>
      </c>
      <c r="F15" s="8">
        <v>135</v>
      </c>
      <c r="G15" s="8">
        <v>98</v>
      </c>
      <c r="H15" s="8">
        <v>1050</v>
      </c>
    </row>
    <row r="16" spans="1:8" x14ac:dyDescent="0.25">
      <c r="A16" s="14" t="s">
        <v>25</v>
      </c>
      <c r="B16" s="9">
        <v>10289</v>
      </c>
      <c r="C16" s="9">
        <v>3688</v>
      </c>
      <c r="D16" s="9" t="s">
        <v>193</v>
      </c>
      <c r="E16" s="9" t="s">
        <v>193</v>
      </c>
      <c r="F16" s="9">
        <v>1039</v>
      </c>
      <c r="G16" s="9">
        <v>688</v>
      </c>
      <c r="H16" s="9">
        <v>15937</v>
      </c>
    </row>
    <row r="17" spans="1:8" x14ac:dyDescent="0.25">
      <c r="A17" s="13" t="s">
        <v>26</v>
      </c>
      <c r="B17" s="8">
        <v>8469</v>
      </c>
      <c r="C17" s="8">
        <v>5521</v>
      </c>
      <c r="D17" s="8" t="s">
        <v>193</v>
      </c>
      <c r="E17" s="8" t="s">
        <v>193</v>
      </c>
      <c r="F17" s="8">
        <v>757</v>
      </c>
      <c r="G17" s="8">
        <v>506</v>
      </c>
      <c r="H17" s="8">
        <v>15440</v>
      </c>
    </row>
    <row r="18" spans="1:8" x14ac:dyDescent="0.25">
      <c r="A18" s="14" t="s">
        <v>27</v>
      </c>
      <c r="B18" s="9">
        <v>137</v>
      </c>
      <c r="C18" s="9">
        <v>155</v>
      </c>
      <c r="D18" s="9" t="s">
        <v>193</v>
      </c>
      <c r="E18" s="9" t="s">
        <v>193</v>
      </c>
      <c r="F18" s="9">
        <v>70</v>
      </c>
      <c r="G18" s="9">
        <v>47</v>
      </c>
      <c r="H18" s="9">
        <v>428</v>
      </c>
    </row>
    <row r="19" spans="1:8" x14ac:dyDescent="0.25">
      <c r="A19" s="13" t="s">
        <v>28</v>
      </c>
      <c r="B19" s="8">
        <v>21372</v>
      </c>
      <c r="C19" s="8">
        <v>9541</v>
      </c>
      <c r="D19" s="8" t="s">
        <v>193</v>
      </c>
      <c r="E19" s="8" t="s">
        <v>193</v>
      </c>
      <c r="F19" s="8">
        <v>2490</v>
      </c>
      <c r="G19" s="8">
        <v>2021</v>
      </c>
      <c r="H19" s="8">
        <v>35928</v>
      </c>
    </row>
    <row r="20" spans="1:8" x14ac:dyDescent="0.25">
      <c r="A20" s="14" t="s">
        <v>125</v>
      </c>
      <c r="B20" s="9">
        <v>718</v>
      </c>
      <c r="C20" s="9">
        <v>435</v>
      </c>
      <c r="D20" s="9" t="s">
        <v>193</v>
      </c>
      <c r="E20" s="9" t="s">
        <v>193</v>
      </c>
      <c r="F20" s="9">
        <v>676</v>
      </c>
      <c r="G20" s="9">
        <v>408</v>
      </c>
      <c r="H20" s="9">
        <v>2320</v>
      </c>
    </row>
    <row r="21" spans="1:8" x14ac:dyDescent="0.25">
      <c r="A21" s="13" t="s">
        <v>7</v>
      </c>
      <c r="B21" s="8">
        <v>22090</v>
      </c>
      <c r="C21" s="8">
        <v>9976</v>
      </c>
      <c r="D21" s="8" t="s">
        <v>193</v>
      </c>
      <c r="E21" s="8" t="s">
        <v>193</v>
      </c>
      <c r="F21" s="8">
        <v>3166</v>
      </c>
      <c r="G21" s="8">
        <v>2429</v>
      </c>
      <c r="H21" s="8">
        <v>38248</v>
      </c>
    </row>
    <row r="22" spans="1:8" x14ac:dyDescent="0.25">
      <c r="A22" s="14" t="s">
        <v>8</v>
      </c>
      <c r="B22" s="9">
        <v>1763</v>
      </c>
      <c r="C22" s="9">
        <v>1563</v>
      </c>
      <c r="D22" s="9" t="s">
        <v>193</v>
      </c>
      <c r="E22" s="9" t="s">
        <v>193</v>
      </c>
      <c r="F22" s="9">
        <v>2288</v>
      </c>
      <c r="G22" s="9">
        <v>1715</v>
      </c>
      <c r="H22" s="9">
        <v>7370</v>
      </c>
    </row>
    <row r="23" spans="1:8" x14ac:dyDescent="0.25">
      <c r="A23" s="95" t="s">
        <v>9</v>
      </c>
      <c r="B23" s="97">
        <v>23853</v>
      </c>
      <c r="C23" s="97">
        <v>11539</v>
      </c>
      <c r="D23" s="97" t="s">
        <v>193</v>
      </c>
      <c r="E23" s="97" t="s">
        <v>193</v>
      </c>
      <c r="F23" s="97">
        <v>5453</v>
      </c>
      <c r="G23" s="97">
        <v>4144</v>
      </c>
      <c r="H23" s="97">
        <v>45618</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4"/>
  <dimension ref="A1:H26"/>
  <sheetViews>
    <sheetView workbookViewId="0">
      <selection activeCell="K16" sqref="K16"/>
    </sheetView>
  </sheetViews>
  <sheetFormatPr defaultRowHeight="15" x14ac:dyDescent="0.25"/>
  <cols>
    <col min="1" max="1" width="48.7109375" customWidth="1"/>
  </cols>
  <sheetData>
    <row r="1" spans="1:8" x14ac:dyDescent="0.25">
      <c r="A1" s="5" t="s">
        <v>141</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9.8000000000000007</v>
      </c>
      <c r="C4" s="2">
        <v>4.1000000000000005</v>
      </c>
      <c r="D4" s="2" t="s">
        <v>193</v>
      </c>
      <c r="E4" s="2" t="s">
        <v>193</v>
      </c>
      <c r="F4" s="2">
        <v>10.4</v>
      </c>
      <c r="G4" s="2">
        <v>12.200000000000001</v>
      </c>
      <c r="H4" s="2">
        <v>9.5</v>
      </c>
    </row>
    <row r="5" spans="1:8" x14ac:dyDescent="0.25">
      <c r="A5" s="15" t="s">
        <v>23</v>
      </c>
      <c r="B5" s="3">
        <v>7.2</v>
      </c>
      <c r="C5" s="3">
        <v>2.8000000000000003</v>
      </c>
      <c r="D5" s="3" t="s">
        <v>193</v>
      </c>
      <c r="E5" s="3" t="s">
        <v>193</v>
      </c>
      <c r="F5" s="3">
        <v>7.5</v>
      </c>
      <c r="G5" s="3">
        <v>9.4</v>
      </c>
      <c r="H5" s="3">
        <v>7</v>
      </c>
    </row>
    <row r="6" spans="1:8" x14ac:dyDescent="0.25">
      <c r="A6" s="16" t="s">
        <v>24</v>
      </c>
      <c r="B6" s="2">
        <v>2.6</v>
      </c>
      <c r="C6" s="2">
        <v>1.3</v>
      </c>
      <c r="D6" s="2" t="s">
        <v>193</v>
      </c>
      <c r="E6" s="2" t="s">
        <v>193</v>
      </c>
      <c r="F6" s="2">
        <v>2.9000000000000004</v>
      </c>
      <c r="G6" s="2">
        <v>2.8000000000000003</v>
      </c>
      <c r="H6" s="2">
        <v>2.5</v>
      </c>
    </row>
    <row r="7" spans="1:8" x14ac:dyDescent="0.25">
      <c r="A7" s="14" t="s">
        <v>25</v>
      </c>
      <c r="B7" s="3">
        <v>37</v>
      </c>
      <c r="C7" s="3">
        <v>28.900000000000002</v>
      </c>
      <c r="D7" s="3" t="s">
        <v>193</v>
      </c>
      <c r="E7" s="3" t="s">
        <v>193</v>
      </c>
      <c r="F7" s="3">
        <v>22.6</v>
      </c>
      <c r="G7" s="3">
        <v>21.3</v>
      </c>
      <c r="H7" s="3">
        <v>31.900000000000002</v>
      </c>
    </row>
    <row r="8" spans="1:8" x14ac:dyDescent="0.25">
      <c r="A8" s="13" t="s">
        <v>26</v>
      </c>
      <c r="B8" s="2">
        <v>41.6</v>
      </c>
      <c r="C8" s="2">
        <v>57.400000000000006</v>
      </c>
      <c r="D8" s="2" t="s">
        <v>193</v>
      </c>
      <c r="E8" s="2" t="s">
        <v>193</v>
      </c>
      <c r="F8" s="2">
        <v>26.6</v>
      </c>
      <c r="G8" s="2">
        <v>25.1</v>
      </c>
      <c r="H8" s="2">
        <v>39.300000000000004</v>
      </c>
    </row>
    <row r="9" spans="1:8" x14ac:dyDescent="0.25">
      <c r="A9" s="14" t="s">
        <v>27</v>
      </c>
      <c r="B9" s="3">
        <v>0.8</v>
      </c>
      <c r="C9" s="3">
        <v>0.8</v>
      </c>
      <c r="D9" s="3" t="s">
        <v>193</v>
      </c>
      <c r="E9" s="3" t="s">
        <v>193</v>
      </c>
      <c r="F9" s="3">
        <v>1.6</v>
      </c>
      <c r="G9" s="3">
        <v>1.2000000000000002</v>
      </c>
      <c r="H9" s="3">
        <v>1</v>
      </c>
    </row>
    <row r="10" spans="1:8" x14ac:dyDescent="0.25">
      <c r="A10" s="13" t="s">
        <v>28</v>
      </c>
      <c r="B10" s="2">
        <v>89.300000000000011</v>
      </c>
      <c r="C10" s="2">
        <v>91.2</v>
      </c>
      <c r="D10" s="2" t="s">
        <v>193</v>
      </c>
      <c r="E10" s="2" t="s">
        <v>193</v>
      </c>
      <c r="F10" s="2">
        <v>61.2</v>
      </c>
      <c r="G10" s="2">
        <v>59.800000000000004</v>
      </c>
      <c r="H10" s="2">
        <v>81.7</v>
      </c>
    </row>
    <row r="11" spans="1:8" x14ac:dyDescent="0.25">
      <c r="A11" s="14" t="s">
        <v>125</v>
      </c>
      <c r="B11" s="3">
        <v>10.700000000000001</v>
      </c>
      <c r="C11" s="3">
        <v>8.8000000000000007</v>
      </c>
      <c r="D11" s="3" t="s">
        <v>193</v>
      </c>
      <c r="E11" s="3" t="s">
        <v>193</v>
      </c>
      <c r="F11" s="3">
        <v>38.800000000000004</v>
      </c>
      <c r="G11" s="3">
        <v>40.200000000000003</v>
      </c>
      <c r="H11" s="3">
        <v>18.3</v>
      </c>
    </row>
    <row r="12" spans="1:8" x14ac:dyDescent="0.25">
      <c r="A12" s="104" t="s">
        <v>18</v>
      </c>
      <c r="B12" s="104"/>
      <c r="C12" s="104"/>
      <c r="D12" s="104"/>
      <c r="E12" s="104"/>
      <c r="F12" s="104"/>
      <c r="G12" s="104"/>
      <c r="H12" s="104"/>
    </row>
    <row r="13" spans="1:8" x14ac:dyDescent="0.25">
      <c r="A13" s="13" t="s">
        <v>19</v>
      </c>
      <c r="B13" s="8">
        <v>1948</v>
      </c>
      <c r="C13" s="8">
        <v>170</v>
      </c>
      <c r="D13" s="8" t="s">
        <v>193</v>
      </c>
      <c r="E13" s="8" t="s">
        <v>193</v>
      </c>
      <c r="F13" s="8">
        <v>418</v>
      </c>
      <c r="G13" s="8">
        <v>554</v>
      </c>
      <c r="H13" s="8">
        <v>3136</v>
      </c>
    </row>
    <row r="14" spans="1:8" x14ac:dyDescent="0.25">
      <c r="A14" s="15" t="s">
        <v>23</v>
      </c>
      <c r="B14" s="9">
        <v>1436</v>
      </c>
      <c r="C14" s="9">
        <v>115</v>
      </c>
      <c r="D14" s="9" t="s">
        <v>193</v>
      </c>
      <c r="E14" s="9" t="s">
        <v>193</v>
      </c>
      <c r="F14" s="9">
        <v>301</v>
      </c>
      <c r="G14" s="9">
        <v>426</v>
      </c>
      <c r="H14" s="9">
        <v>2308</v>
      </c>
    </row>
    <row r="15" spans="1:8" x14ac:dyDescent="0.25">
      <c r="A15" s="16" t="s">
        <v>24</v>
      </c>
      <c r="B15" s="8">
        <v>512</v>
      </c>
      <c r="C15" s="8">
        <v>55</v>
      </c>
      <c r="D15" s="8" t="s">
        <v>193</v>
      </c>
      <c r="E15" s="8" t="s">
        <v>193</v>
      </c>
      <c r="F15" s="8">
        <v>117</v>
      </c>
      <c r="G15" s="8">
        <v>128</v>
      </c>
      <c r="H15" s="8">
        <v>829</v>
      </c>
    </row>
    <row r="16" spans="1:8" x14ac:dyDescent="0.25">
      <c r="A16" s="14" t="s">
        <v>25</v>
      </c>
      <c r="B16" s="9">
        <v>7336</v>
      </c>
      <c r="C16" s="9">
        <v>1194</v>
      </c>
      <c r="D16" s="9" t="s">
        <v>193</v>
      </c>
      <c r="E16" s="9" t="s">
        <v>193</v>
      </c>
      <c r="F16" s="9">
        <v>907</v>
      </c>
      <c r="G16" s="9">
        <v>964</v>
      </c>
      <c r="H16" s="9">
        <v>10494</v>
      </c>
    </row>
    <row r="17" spans="1:8" x14ac:dyDescent="0.25">
      <c r="A17" s="13" t="s">
        <v>26</v>
      </c>
      <c r="B17" s="8">
        <v>8262</v>
      </c>
      <c r="C17" s="8">
        <v>2376</v>
      </c>
      <c r="D17" s="8" t="s">
        <v>193</v>
      </c>
      <c r="E17" s="8" t="s">
        <v>193</v>
      </c>
      <c r="F17" s="8">
        <v>1070</v>
      </c>
      <c r="G17" s="8">
        <v>1134</v>
      </c>
      <c r="H17" s="8">
        <v>12951</v>
      </c>
    </row>
    <row r="18" spans="1:8" x14ac:dyDescent="0.25">
      <c r="A18" s="14" t="s">
        <v>27</v>
      </c>
      <c r="B18" s="9">
        <v>167</v>
      </c>
      <c r="C18" s="9">
        <v>32</v>
      </c>
      <c r="D18" s="9" t="s">
        <v>193</v>
      </c>
      <c r="E18" s="9" t="s">
        <v>193</v>
      </c>
      <c r="F18" s="9">
        <v>63</v>
      </c>
      <c r="G18" s="9">
        <v>53</v>
      </c>
      <c r="H18" s="9">
        <v>325</v>
      </c>
    </row>
    <row r="19" spans="1:8" x14ac:dyDescent="0.25">
      <c r="A19" s="13" t="s">
        <v>28</v>
      </c>
      <c r="B19" s="8">
        <v>17713</v>
      </c>
      <c r="C19" s="8">
        <v>3772</v>
      </c>
      <c r="D19" s="8" t="s">
        <v>193</v>
      </c>
      <c r="E19" s="8" t="s">
        <v>193</v>
      </c>
      <c r="F19" s="8">
        <v>2458</v>
      </c>
      <c r="G19" s="8">
        <v>2704</v>
      </c>
      <c r="H19" s="8">
        <v>26907</v>
      </c>
    </row>
    <row r="20" spans="1:8" x14ac:dyDescent="0.25">
      <c r="A20" s="14" t="s">
        <v>125</v>
      </c>
      <c r="B20" s="9">
        <v>2129</v>
      </c>
      <c r="C20" s="9">
        <v>365</v>
      </c>
      <c r="D20" s="9" t="s">
        <v>193</v>
      </c>
      <c r="E20" s="9" t="s">
        <v>193</v>
      </c>
      <c r="F20" s="9">
        <v>1557</v>
      </c>
      <c r="G20" s="9">
        <v>1820</v>
      </c>
      <c r="H20" s="9">
        <v>6032</v>
      </c>
    </row>
    <row r="21" spans="1:8" x14ac:dyDescent="0.25">
      <c r="A21" s="13" t="s">
        <v>7</v>
      </c>
      <c r="B21" s="8">
        <v>19842</v>
      </c>
      <c r="C21" s="8">
        <v>4136</v>
      </c>
      <c r="D21" s="8" t="s">
        <v>193</v>
      </c>
      <c r="E21" s="8" t="s">
        <v>193</v>
      </c>
      <c r="F21" s="8">
        <v>4015</v>
      </c>
      <c r="G21" s="8">
        <v>4524</v>
      </c>
      <c r="H21" s="8">
        <v>32939</v>
      </c>
    </row>
    <row r="22" spans="1:8" x14ac:dyDescent="0.25">
      <c r="A22" s="14" t="s">
        <v>8</v>
      </c>
      <c r="B22" s="9">
        <v>1757</v>
      </c>
      <c r="C22" s="9">
        <v>290</v>
      </c>
      <c r="D22" s="9" t="s">
        <v>193</v>
      </c>
      <c r="E22" s="9" t="s">
        <v>193</v>
      </c>
      <c r="F22" s="9">
        <v>818</v>
      </c>
      <c r="G22" s="9">
        <v>491</v>
      </c>
      <c r="H22" s="9">
        <v>3434</v>
      </c>
    </row>
    <row r="23" spans="1:8" x14ac:dyDescent="0.25">
      <c r="A23" s="95" t="s">
        <v>9</v>
      </c>
      <c r="B23" s="97">
        <v>21599</v>
      </c>
      <c r="C23" s="97">
        <v>4426</v>
      </c>
      <c r="D23" s="97" t="s">
        <v>193</v>
      </c>
      <c r="E23" s="97" t="s">
        <v>193</v>
      </c>
      <c r="F23" s="97">
        <v>4833</v>
      </c>
      <c r="G23" s="97">
        <v>5015</v>
      </c>
      <c r="H23" s="97">
        <v>36373</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5"/>
  <dimension ref="A1:H26"/>
  <sheetViews>
    <sheetView workbookViewId="0">
      <selection activeCell="M14" sqref="M14"/>
    </sheetView>
  </sheetViews>
  <sheetFormatPr defaultRowHeight="15" x14ac:dyDescent="0.25"/>
  <cols>
    <col min="1" max="1" width="49.85546875" customWidth="1"/>
  </cols>
  <sheetData>
    <row r="1" spans="1:8" x14ac:dyDescent="0.25">
      <c r="A1" s="5" t="s">
        <v>140</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12.200000000000001</v>
      </c>
      <c r="C4" s="2" t="s">
        <v>193</v>
      </c>
      <c r="D4" s="2" t="s">
        <v>193</v>
      </c>
      <c r="E4" s="2" t="s">
        <v>193</v>
      </c>
      <c r="F4" s="2">
        <v>22.6</v>
      </c>
      <c r="G4" s="2">
        <v>29.200000000000003</v>
      </c>
      <c r="H4" s="2">
        <v>16.2</v>
      </c>
    </row>
    <row r="5" spans="1:8" x14ac:dyDescent="0.25">
      <c r="A5" s="15" t="s">
        <v>23</v>
      </c>
      <c r="B5" s="3">
        <v>9.4</v>
      </c>
      <c r="C5" s="3" t="s">
        <v>193</v>
      </c>
      <c r="D5" s="3" t="s">
        <v>193</v>
      </c>
      <c r="E5" s="3" t="s">
        <v>193</v>
      </c>
      <c r="F5" s="3">
        <v>18.600000000000001</v>
      </c>
      <c r="G5" s="3">
        <v>24.3</v>
      </c>
      <c r="H5" s="3">
        <v>13</v>
      </c>
    </row>
    <row r="6" spans="1:8" x14ac:dyDescent="0.25">
      <c r="A6" s="16" t="s">
        <v>24</v>
      </c>
      <c r="B6" s="2">
        <v>2.8000000000000003</v>
      </c>
      <c r="C6" s="2" t="s">
        <v>193</v>
      </c>
      <c r="D6" s="2" t="s">
        <v>193</v>
      </c>
      <c r="E6" s="2" t="s">
        <v>193</v>
      </c>
      <c r="F6" s="2">
        <v>4</v>
      </c>
      <c r="G6" s="2">
        <v>4.8000000000000007</v>
      </c>
      <c r="H6" s="2">
        <v>3.2</v>
      </c>
    </row>
    <row r="7" spans="1:8" x14ac:dyDescent="0.25">
      <c r="A7" s="14" t="s">
        <v>25</v>
      </c>
      <c r="B7" s="3">
        <v>44</v>
      </c>
      <c r="C7" s="3" t="s">
        <v>193</v>
      </c>
      <c r="D7" s="3" t="s">
        <v>193</v>
      </c>
      <c r="E7" s="3" t="s">
        <v>193</v>
      </c>
      <c r="F7" s="3">
        <v>30.400000000000002</v>
      </c>
      <c r="G7" s="3">
        <v>25.5</v>
      </c>
      <c r="H7" s="3">
        <v>36.1</v>
      </c>
    </row>
    <row r="8" spans="1:8" x14ac:dyDescent="0.25">
      <c r="A8" s="13" t="s">
        <v>26</v>
      </c>
      <c r="B8" s="2">
        <v>37.200000000000003</v>
      </c>
      <c r="C8" s="2" t="s">
        <v>193</v>
      </c>
      <c r="D8" s="2" t="s">
        <v>193</v>
      </c>
      <c r="E8" s="2" t="s">
        <v>193</v>
      </c>
      <c r="F8" s="2">
        <v>12.700000000000001</v>
      </c>
      <c r="G8" s="2">
        <v>12</v>
      </c>
      <c r="H8" s="2">
        <v>31.8</v>
      </c>
    </row>
    <row r="9" spans="1:8" x14ac:dyDescent="0.25">
      <c r="A9" s="14" t="s">
        <v>27</v>
      </c>
      <c r="B9" s="3">
        <v>0.60000000000000009</v>
      </c>
      <c r="C9" s="3" t="s">
        <v>193</v>
      </c>
      <c r="D9" s="3" t="s">
        <v>193</v>
      </c>
      <c r="E9" s="3" t="s">
        <v>193</v>
      </c>
      <c r="F9" s="3">
        <v>2</v>
      </c>
      <c r="G9" s="3">
        <v>1.5</v>
      </c>
      <c r="H9" s="3">
        <v>1</v>
      </c>
    </row>
    <row r="10" spans="1:8" x14ac:dyDescent="0.25">
      <c r="A10" s="13" t="s">
        <v>28</v>
      </c>
      <c r="B10" s="2">
        <v>93.9</v>
      </c>
      <c r="C10" s="2" t="s">
        <v>193</v>
      </c>
      <c r="D10" s="2" t="s">
        <v>193</v>
      </c>
      <c r="E10" s="2" t="s">
        <v>193</v>
      </c>
      <c r="F10" s="2">
        <v>67.600000000000009</v>
      </c>
      <c r="G10" s="2">
        <v>68.2</v>
      </c>
      <c r="H10" s="2">
        <v>85.100000000000009</v>
      </c>
    </row>
    <row r="11" spans="1:8" x14ac:dyDescent="0.25">
      <c r="A11" s="14" t="s">
        <v>125</v>
      </c>
      <c r="B11" s="3">
        <v>6.1000000000000005</v>
      </c>
      <c r="C11" s="3" t="s">
        <v>193</v>
      </c>
      <c r="D11" s="3" t="s">
        <v>193</v>
      </c>
      <c r="E11" s="3" t="s">
        <v>193</v>
      </c>
      <c r="F11" s="3">
        <v>32.4</v>
      </c>
      <c r="G11" s="3">
        <v>31.8</v>
      </c>
      <c r="H11" s="3">
        <v>14.9</v>
      </c>
    </row>
    <row r="12" spans="1:8" x14ac:dyDescent="0.25">
      <c r="A12" s="104" t="s">
        <v>18</v>
      </c>
      <c r="B12" s="104"/>
      <c r="C12" s="104"/>
      <c r="D12" s="104"/>
      <c r="E12" s="104"/>
      <c r="F12" s="104"/>
      <c r="G12" s="104"/>
      <c r="H12" s="104"/>
    </row>
    <row r="13" spans="1:8" x14ac:dyDescent="0.25">
      <c r="A13" s="13" t="s">
        <v>19</v>
      </c>
      <c r="B13" s="8">
        <v>660</v>
      </c>
      <c r="C13" s="8" t="s">
        <v>193</v>
      </c>
      <c r="D13" s="8" t="s">
        <v>193</v>
      </c>
      <c r="E13" s="8" t="s">
        <v>193</v>
      </c>
      <c r="F13" s="8">
        <v>380</v>
      </c>
      <c r="G13" s="8">
        <v>578</v>
      </c>
      <c r="H13" s="8">
        <v>1658</v>
      </c>
    </row>
    <row r="14" spans="1:8" x14ac:dyDescent="0.25">
      <c r="A14" s="15" t="s">
        <v>23</v>
      </c>
      <c r="B14" s="9">
        <v>508</v>
      </c>
      <c r="C14" s="9" t="s">
        <v>193</v>
      </c>
      <c r="D14" s="9" t="s">
        <v>193</v>
      </c>
      <c r="E14" s="9" t="s">
        <v>193</v>
      </c>
      <c r="F14" s="9">
        <v>313</v>
      </c>
      <c r="G14" s="9">
        <v>482</v>
      </c>
      <c r="H14" s="9">
        <v>1331</v>
      </c>
    </row>
    <row r="15" spans="1:8" x14ac:dyDescent="0.25">
      <c r="A15" s="16" t="s">
        <v>24</v>
      </c>
      <c r="B15" s="8">
        <v>152</v>
      </c>
      <c r="C15" s="8" t="s">
        <v>193</v>
      </c>
      <c r="D15" s="8" t="s">
        <v>193</v>
      </c>
      <c r="E15" s="8" t="s">
        <v>193</v>
      </c>
      <c r="F15" s="8">
        <v>67</v>
      </c>
      <c r="G15" s="8">
        <v>96</v>
      </c>
      <c r="H15" s="8">
        <v>327</v>
      </c>
    </row>
    <row r="16" spans="1:8" x14ac:dyDescent="0.25">
      <c r="A16" s="14" t="s">
        <v>25</v>
      </c>
      <c r="B16" s="9">
        <v>2385</v>
      </c>
      <c r="C16" s="9" t="s">
        <v>193</v>
      </c>
      <c r="D16" s="9" t="s">
        <v>193</v>
      </c>
      <c r="E16" s="9" t="s">
        <v>193</v>
      </c>
      <c r="F16" s="9">
        <v>512</v>
      </c>
      <c r="G16" s="9">
        <v>505</v>
      </c>
      <c r="H16" s="9">
        <v>3692</v>
      </c>
    </row>
    <row r="17" spans="1:8" x14ac:dyDescent="0.25">
      <c r="A17" s="13" t="s">
        <v>26</v>
      </c>
      <c r="B17" s="8">
        <v>2015</v>
      </c>
      <c r="C17" s="8" t="s">
        <v>193</v>
      </c>
      <c r="D17" s="8" t="s">
        <v>193</v>
      </c>
      <c r="E17" s="8" t="s">
        <v>193</v>
      </c>
      <c r="F17" s="8">
        <v>213</v>
      </c>
      <c r="G17" s="8">
        <v>238</v>
      </c>
      <c r="H17" s="8">
        <v>3255</v>
      </c>
    </row>
    <row r="18" spans="1:8" x14ac:dyDescent="0.25">
      <c r="A18" s="14" t="s">
        <v>27</v>
      </c>
      <c r="B18" s="9">
        <v>34</v>
      </c>
      <c r="C18" s="9" t="s">
        <v>193</v>
      </c>
      <c r="D18" s="9" t="s">
        <v>193</v>
      </c>
      <c r="E18" s="9" t="s">
        <v>193</v>
      </c>
      <c r="F18" s="9">
        <v>33</v>
      </c>
      <c r="G18" s="9">
        <v>31</v>
      </c>
      <c r="H18" s="9">
        <v>99</v>
      </c>
    </row>
    <row r="19" spans="1:8" x14ac:dyDescent="0.25">
      <c r="A19" s="13" t="s">
        <v>28</v>
      </c>
      <c r="B19" s="8">
        <v>5094</v>
      </c>
      <c r="C19" s="8" t="s">
        <v>193</v>
      </c>
      <c r="D19" s="8" t="s">
        <v>193</v>
      </c>
      <c r="E19" s="8" t="s">
        <v>193</v>
      </c>
      <c r="F19" s="8">
        <v>1138</v>
      </c>
      <c r="G19" s="8">
        <v>1352</v>
      </c>
      <c r="H19" s="8">
        <v>8704</v>
      </c>
    </row>
    <row r="20" spans="1:8" x14ac:dyDescent="0.25">
      <c r="A20" s="14" t="s">
        <v>125</v>
      </c>
      <c r="B20" s="9">
        <v>329</v>
      </c>
      <c r="C20" s="9" t="s">
        <v>193</v>
      </c>
      <c r="D20" s="9" t="s">
        <v>193</v>
      </c>
      <c r="E20" s="9" t="s">
        <v>193</v>
      </c>
      <c r="F20" s="9">
        <v>544</v>
      </c>
      <c r="G20" s="9">
        <v>629</v>
      </c>
      <c r="H20" s="9">
        <v>1523</v>
      </c>
    </row>
    <row r="21" spans="1:8" x14ac:dyDescent="0.25">
      <c r="A21" s="13" t="s">
        <v>7</v>
      </c>
      <c r="B21" s="8">
        <v>5423</v>
      </c>
      <c r="C21" s="8" t="s">
        <v>193</v>
      </c>
      <c r="D21" s="8" t="s">
        <v>193</v>
      </c>
      <c r="E21" s="8" t="s">
        <v>193</v>
      </c>
      <c r="F21" s="8">
        <v>1682</v>
      </c>
      <c r="G21" s="8">
        <v>1982</v>
      </c>
      <c r="H21" s="8">
        <v>10227</v>
      </c>
    </row>
    <row r="22" spans="1:8" x14ac:dyDescent="0.25">
      <c r="A22" s="14" t="s">
        <v>8</v>
      </c>
      <c r="B22" s="9">
        <v>403</v>
      </c>
      <c r="C22" s="9" t="s">
        <v>193</v>
      </c>
      <c r="D22" s="9" t="s">
        <v>193</v>
      </c>
      <c r="E22" s="9" t="s">
        <v>193</v>
      </c>
      <c r="F22" s="9">
        <v>353</v>
      </c>
      <c r="G22" s="9">
        <v>353</v>
      </c>
      <c r="H22" s="9">
        <v>1115</v>
      </c>
    </row>
    <row r="23" spans="1:8" x14ac:dyDescent="0.25">
      <c r="A23" s="95" t="s">
        <v>9</v>
      </c>
      <c r="B23" s="97">
        <v>5826</v>
      </c>
      <c r="C23" s="97" t="s">
        <v>193</v>
      </c>
      <c r="D23" s="97" t="s">
        <v>193</v>
      </c>
      <c r="E23" s="97" t="s">
        <v>193</v>
      </c>
      <c r="F23" s="97">
        <v>2035</v>
      </c>
      <c r="G23" s="97">
        <v>2335</v>
      </c>
      <c r="H23" s="97">
        <v>11342</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6"/>
  <dimension ref="A1:H26"/>
  <sheetViews>
    <sheetView workbookViewId="0">
      <selection activeCell="M26" sqref="M26"/>
    </sheetView>
  </sheetViews>
  <sheetFormatPr defaultRowHeight="15" x14ac:dyDescent="0.25"/>
  <cols>
    <col min="1" max="1" width="51" customWidth="1"/>
  </cols>
  <sheetData>
    <row r="1" spans="1:8" x14ac:dyDescent="0.25">
      <c r="A1" s="5" t="s">
        <v>139</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9.5</v>
      </c>
      <c r="C4" s="2">
        <v>4.5</v>
      </c>
      <c r="D4" s="2" t="s">
        <v>193</v>
      </c>
      <c r="E4" s="2" t="s">
        <v>193</v>
      </c>
      <c r="F4" s="2">
        <v>14.3</v>
      </c>
      <c r="G4" s="2">
        <v>15.9</v>
      </c>
      <c r="H4" s="2">
        <v>10.100000000000001</v>
      </c>
    </row>
    <row r="5" spans="1:8" x14ac:dyDescent="0.25">
      <c r="A5" s="15" t="s">
        <v>23</v>
      </c>
      <c r="B5" s="3">
        <v>6.4</v>
      </c>
      <c r="C5" s="3">
        <v>2.9000000000000004</v>
      </c>
      <c r="D5" s="3" t="s">
        <v>193</v>
      </c>
      <c r="E5" s="3" t="s">
        <v>193</v>
      </c>
      <c r="F5" s="3">
        <v>10.8</v>
      </c>
      <c r="G5" s="3">
        <v>13.600000000000001</v>
      </c>
      <c r="H5" s="3">
        <v>7.3000000000000007</v>
      </c>
    </row>
    <row r="6" spans="1:8" x14ac:dyDescent="0.25">
      <c r="A6" s="16" t="s">
        <v>24</v>
      </c>
      <c r="B6" s="2">
        <v>3.1</v>
      </c>
      <c r="C6" s="2">
        <v>1.6</v>
      </c>
      <c r="D6" s="2" t="s">
        <v>193</v>
      </c>
      <c r="E6" s="2" t="s">
        <v>193</v>
      </c>
      <c r="F6" s="2">
        <v>3.5</v>
      </c>
      <c r="G6" s="2">
        <v>2.3000000000000003</v>
      </c>
      <c r="H6" s="2">
        <v>2.8000000000000003</v>
      </c>
    </row>
    <row r="7" spans="1:8" x14ac:dyDescent="0.25">
      <c r="A7" s="14" t="s">
        <v>25</v>
      </c>
      <c r="B7" s="3">
        <v>40.400000000000006</v>
      </c>
      <c r="C7" s="3">
        <v>32.1</v>
      </c>
      <c r="D7" s="3" t="s">
        <v>193</v>
      </c>
      <c r="E7" s="3" t="s">
        <v>193</v>
      </c>
      <c r="F7" s="3">
        <v>25.3</v>
      </c>
      <c r="G7" s="3">
        <v>25.200000000000003</v>
      </c>
      <c r="H7" s="3">
        <v>35.300000000000004</v>
      </c>
    </row>
    <row r="8" spans="1:8" x14ac:dyDescent="0.25">
      <c r="A8" s="13" t="s">
        <v>26</v>
      </c>
      <c r="B8" s="2">
        <v>36.9</v>
      </c>
      <c r="C8" s="2">
        <v>54.5</v>
      </c>
      <c r="D8" s="2" t="s">
        <v>193</v>
      </c>
      <c r="E8" s="2" t="s">
        <v>193</v>
      </c>
      <c r="F8" s="2">
        <v>30.5</v>
      </c>
      <c r="G8" s="2">
        <v>26.5</v>
      </c>
      <c r="H8" s="2">
        <v>37.300000000000004</v>
      </c>
    </row>
    <row r="9" spans="1:8" x14ac:dyDescent="0.25">
      <c r="A9" s="14" t="s">
        <v>27</v>
      </c>
      <c r="B9" s="3">
        <v>1.5</v>
      </c>
      <c r="C9" s="3">
        <v>2.5</v>
      </c>
      <c r="D9" s="3" t="s">
        <v>193</v>
      </c>
      <c r="E9" s="3" t="s">
        <v>193</v>
      </c>
      <c r="F9" s="3">
        <v>1.6</v>
      </c>
      <c r="G9" s="3">
        <v>2</v>
      </c>
      <c r="H9" s="3">
        <v>1.7000000000000002</v>
      </c>
    </row>
    <row r="10" spans="1:8" x14ac:dyDescent="0.25">
      <c r="A10" s="13" t="s">
        <v>28</v>
      </c>
      <c r="B10" s="2">
        <v>88.300000000000011</v>
      </c>
      <c r="C10" s="2">
        <v>93.5</v>
      </c>
      <c r="D10" s="2" t="s">
        <v>193</v>
      </c>
      <c r="E10" s="2" t="s">
        <v>193</v>
      </c>
      <c r="F10" s="2">
        <v>71.7</v>
      </c>
      <c r="G10" s="2">
        <v>69.600000000000009</v>
      </c>
      <c r="H10" s="2">
        <v>84.4</v>
      </c>
    </row>
    <row r="11" spans="1:8" x14ac:dyDescent="0.25">
      <c r="A11" s="14" t="s">
        <v>125</v>
      </c>
      <c r="B11" s="3">
        <v>11.700000000000001</v>
      </c>
      <c r="C11" s="3">
        <v>6.5</v>
      </c>
      <c r="D11" s="3" t="s">
        <v>193</v>
      </c>
      <c r="E11" s="3" t="s">
        <v>193</v>
      </c>
      <c r="F11" s="3">
        <v>28.3</v>
      </c>
      <c r="G11" s="3">
        <v>30.400000000000002</v>
      </c>
      <c r="H11" s="3">
        <v>15.600000000000001</v>
      </c>
    </row>
    <row r="12" spans="1:8" x14ac:dyDescent="0.25">
      <c r="A12" s="104" t="s">
        <v>18</v>
      </c>
      <c r="B12" s="104"/>
      <c r="C12" s="104"/>
      <c r="D12" s="104"/>
      <c r="E12" s="104"/>
      <c r="F12" s="104"/>
      <c r="G12" s="104"/>
      <c r="H12" s="104"/>
    </row>
    <row r="13" spans="1:8" x14ac:dyDescent="0.25">
      <c r="A13" s="13" t="s">
        <v>19</v>
      </c>
      <c r="B13" s="8">
        <v>603</v>
      </c>
      <c r="C13" s="8">
        <v>74</v>
      </c>
      <c r="D13" s="8" t="s">
        <v>193</v>
      </c>
      <c r="E13" s="8" t="s">
        <v>193</v>
      </c>
      <c r="F13" s="8">
        <v>195</v>
      </c>
      <c r="G13" s="8">
        <v>225</v>
      </c>
      <c r="H13" s="8">
        <v>1113</v>
      </c>
    </row>
    <row r="14" spans="1:8" x14ac:dyDescent="0.25">
      <c r="A14" s="15" t="s">
        <v>23</v>
      </c>
      <c r="B14" s="9">
        <v>405</v>
      </c>
      <c r="C14" s="9">
        <v>48</v>
      </c>
      <c r="D14" s="9" t="s">
        <v>193</v>
      </c>
      <c r="E14" s="9" t="s">
        <v>193</v>
      </c>
      <c r="F14" s="9">
        <v>148</v>
      </c>
      <c r="G14" s="9">
        <v>193</v>
      </c>
      <c r="H14" s="9">
        <v>804</v>
      </c>
    </row>
    <row r="15" spans="1:8" x14ac:dyDescent="0.25">
      <c r="A15" s="16" t="s">
        <v>24</v>
      </c>
      <c r="B15" s="8">
        <v>198</v>
      </c>
      <c r="C15" s="8">
        <v>26</v>
      </c>
      <c r="D15" s="8" t="s">
        <v>193</v>
      </c>
      <c r="E15" s="8" t="s">
        <v>193</v>
      </c>
      <c r="F15" s="8">
        <v>48</v>
      </c>
      <c r="G15" s="8">
        <v>33</v>
      </c>
      <c r="H15" s="8">
        <v>309</v>
      </c>
    </row>
    <row r="16" spans="1:8" x14ac:dyDescent="0.25">
      <c r="A16" s="14" t="s">
        <v>25</v>
      </c>
      <c r="B16" s="9">
        <v>2577</v>
      </c>
      <c r="C16" s="9">
        <v>528</v>
      </c>
      <c r="D16" s="9" t="s">
        <v>193</v>
      </c>
      <c r="E16" s="9" t="s">
        <v>193</v>
      </c>
      <c r="F16" s="9">
        <v>344</v>
      </c>
      <c r="G16" s="9">
        <v>358</v>
      </c>
      <c r="H16" s="9">
        <v>3901</v>
      </c>
    </row>
    <row r="17" spans="1:8" x14ac:dyDescent="0.25">
      <c r="A17" s="13" t="s">
        <v>26</v>
      </c>
      <c r="B17" s="8">
        <v>2356</v>
      </c>
      <c r="C17" s="8">
        <v>896</v>
      </c>
      <c r="D17" s="8" t="s">
        <v>193</v>
      </c>
      <c r="E17" s="8" t="s">
        <v>193</v>
      </c>
      <c r="F17" s="8">
        <v>415</v>
      </c>
      <c r="G17" s="8">
        <v>377</v>
      </c>
      <c r="H17" s="8">
        <v>4120</v>
      </c>
    </row>
    <row r="18" spans="1:8" x14ac:dyDescent="0.25">
      <c r="A18" s="14" t="s">
        <v>27</v>
      </c>
      <c r="B18" s="9">
        <v>98</v>
      </c>
      <c r="C18" s="9">
        <v>41</v>
      </c>
      <c r="D18" s="9" t="s">
        <v>193</v>
      </c>
      <c r="E18" s="9" t="s">
        <v>193</v>
      </c>
      <c r="F18" s="9">
        <v>21</v>
      </c>
      <c r="G18" s="9">
        <v>28</v>
      </c>
      <c r="H18" s="9">
        <v>193</v>
      </c>
    </row>
    <row r="19" spans="1:8" x14ac:dyDescent="0.25">
      <c r="A19" s="13" t="s">
        <v>28</v>
      </c>
      <c r="B19" s="8">
        <v>5635</v>
      </c>
      <c r="C19" s="8">
        <v>1539</v>
      </c>
      <c r="D19" s="8" t="s">
        <v>193</v>
      </c>
      <c r="E19" s="8" t="s">
        <v>193</v>
      </c>
      <c r="F19" s="8">
        <v>976</v>
      </c>
      <c r="G19" s="8">
        <v>987</v>
      </c>
      <c r="H19" s="8">
        <v>9328</v>
      </c>
    </row>
    <row r="20" spans="1:8" x14ac:dyDescent="0.25">
      <c r="A20" s="14" t="s">
        <v>125</v>
      </c>
      <c r="B20" s="9">
        <v>746</v>
      </c>
      <c r="C20" s="9">
        <v>106</v>
      </c>
      <c r="D20" s="9" t="s">
        <v>193</v>
      </c>
      <c r="E20" s="9" t="s">
        <v>193</v>
      </c>
      <c r="F20" s="9">
        <v>384</v>
      </c>
      <c r="G20" s="9">
        <v>432</v>
      </c>
      <c r="H20" s="9">
        <v>1726</v>
      </c>
    </row>
    <row r="21" spans="1:8" x14ac:dyDescent="0.25">
      <c r="A21" s="13" t="s">
        <v>7</v>
      </c>
      <c r="B21" s="8">
        <v>6381</v>
      </c>
      <c r="C21" s="8">
        <v>1646</v>
      </c>
      <c r="D21" s="8" t="s">
        <v>193</v>
      </c>
      <c r="E21" s="8" t="s">
        <v>193</v>
      </c>
      <c r="F21" s="8">
        <v>1360</v>
      </c>
      <c r="G21" s="8">
        <v>1419</v>
      </c>
      <c r="H21" s="8">
        <v>11054</v>
      </c>
    </row>
    <row r="22" spans="1:8" x14ac:dyDescent="0.25">
      <c r="A22" s="14" t="s">
        <v>8</v>
      </c>
      <c r="B22" s="9">
        <v>450</v>
      </c>
      <c r="C22" s="9">
        <v>94</v>
      </c>
      <c r="D22" s="9" t="s">
        <v>193</v>
      </c>
      <c r="E22" s="9" t="s">
        <v>193</v>
      </c>
      <c r="F22" s="9">
        <v>702</v>
      </c>
      <c r="G22" s="9">
        <v>521</v>
      </c>
      <c r="H22" s="9">
        <v>1772</v>
      </c>
    </row>
    <row r="23" spans="1:8" x14ac:dyDescent="0.25">
      <c r="A23" s="95" t="s">
        <v>9</v>
      </c>
      <c r="B23" s="97">
        <v>6831</v>
      </c>
      <c r="C23" s="97">
        <v>1739</v>
      </c>
      <c r="D23" s="97" t="s">
        <v>193</v>
      </c>
      <c r="E23" s="97" t="s">
        <v>193</v>
      </c>
      <c r="F23" s="97">
        <v>2062</v>
      </c>
      <c r="G23" s="97">
        <v>1940</v>
      </c>
      <c r="H23" s="97">
        <v>12826</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7"/>
  <dimension ref="A1:H26"/>
  <sheetViews>
    <sheetView workbookViewId="0">
      <selection activeCell="I32" sqref="I32"/>
    </sheetView>
  </sheetViews>
  <sheetFormatPr defaultRowHeight="15" x14ac:dyDescent="0.25"/>
  <cols>
    <col min="1" max="1" width="50.140625" customWidth="1"/>
  </cols>
  <sheetData>
    <row r="1" spans="1:8" x14ac:dyDescent="0.25">
      <c r="A1" s="5" t="s">
        <v>138</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10.100000000000001</v>
      </c>
      <c r="C4" s="2">
        <v>4.6000000000000005</v>
      </c>
      <c r="D4" s="2" t="s">
        <v>193</v>
      </c>
      <c r="E4" s="2" t="s">
        <v>193</v>
      </c>
      <c r="F4" s="2">
        <v>5.8000000000000007</v>
      </c>
      <c r="G4" s="2">
        <v>8.7000000000000011</v>
      </c>
      <c r="H4" s="2">
        <v>8.2000000000000011</v>
      </c>
    </row>
    <row r="5" spans="1:8" x14ac:dyDescent="0.25">
      <c r="A5" s="15" t="s">
        <v>23</v>
      </c>
      <c r="B5" s="3">
        <v>6.8000000000000007</v>
      </c>
      <c r="C5" s="3">
        <v>3</v>
      </c>
      <c r="D5" s="3" t="s">
        <v>193</v>
      </c>
      <c r="E5" s="3" t="s">
        <v>193</v>
      </c>
      <c r="F5" s="3">
        <v>4.8000000000000007</v>
      </c>
      <c r="G5" s="3">
        <v>6.2</v>
      </c>
      <c r="H5" s="3">
        <v>5.7</v>
      </c>
    </row>
    <row r="6" spans="1:8" x14ac:dyDescent="0.25">
      <c r="A6" s="16" t="s">
        <v>24</v>
      </c>
      <c r="B6" s="2">
        <v>3.3000000000000003</v>
      </c>
      <c r="C6" s="2">
        <v>1.6</v>
      </c>
      <c r="D6" s="2" t="s">
        <v>193</v>
      </c>
      <c r="E6" s="2" t="s">
        <v>193</v>
      </c>
      <c r="F6" s="2">
        <v>1</v>
      </c>
      <c r="G6" s="2">
        <v>2.5</v>
      </c>
      <c r="H6" s="2">
        <v>2.5</v>
      </c>
    </row>
    <row r="7" spans="1:8" x14ac:dyDescent="0.25">
      <c r="A7" s="14" t="s">
        <v>25</v>
      </c>
      <c r="B7" s="3">
        <v>39.400000000000006</v>
      </c>
      <c r="C7" s="3">
        <v>37.300000000000004</v>
      </c>
      <c r="D7" s="3" t="s">
        <v>193</v>
      </c>
      <c r="E7" s="3" t="s">
        <v>193</v>
      </c>
      <c r="F7" s="3">
        <v>28.1</v>
      </c>
      <c r="G7" s="3">
        <v>25.400000000000002</v>
      </c>
      <c r="H7" s="3">
        <v>34.9</v>
      </c>
    </row>
    <row r="8" spans="1:8" x14ac:dyDescent="0.25">
      <c r="A8" s="13" t="s">
        <v>26</v>
      </c>
      <c r="B8" s="2">
        <v>43</v>
      </c>
      <c r="C8" s="2">
        <v>46.900000000000006</v>
      </c>
      <c r="D8" s="2" t="s">
        <v>193</v>
      </c>
      <c r="E8" s="2" t="s">
        <v>193</v>
      </c>
      <c r="F8" s="2">
        <v>41.1</v>
      </c>
      <c r="G8" s="2">
        <v>37.200000000000003</v>
      </c>
      <c r="H8" s="2">
        <v>42.2</v>
      </c>
    </row>
    <row r="9" spans="1:8" x14ac:dyDescent="0.25">
      <c r="A9" s="14" t="s">
        <v>27</v>
      </c>
      <c r="B9" s="3">
        <v>1.5</v>
      </c>
      <c r="C9" s="3">
        <v>0.5</v>
      </c>
      <c r="D9" s="3" t="s">
        <v>193</v>
      </c>
      <c r="E9" s="3" t="s">
        <v>193</v>
      </c>
      <c r="F9" s="3">
        <v>1.8</v>
      </c>
      <c r="G9" s="3">
        <v>8</v>
      </c>
      <c r="H9" s="3">
        <v>2.4000000000000004</v>
      </c>
    </row>
    <row r="10" spans="1:8" x14ac:dyDescent="0.25">
      <c r="A10" s="13" t="s">
        <v>28</v>
      </c>
      <c r="B10" s="2">
        <v>94.100000000000009</v>
      </c>
      <c r="C10" s="2">
        <v>89.300000000000011</v>
      </c>
      <c r="D10" s="2" t="s">
        <v>193</v>
      </c>
      <c r="E10" s="2" t="s">
        <v>193</v>
      </c>
      <c r="F10" s="2">
        <v>76.800000000000011</v>
      </c>
      <c r="G10" s="2">
        <v>79.300000000000011</v>
      </c>
      <c r="H10" s="2">
        <v>87.7</v>
      </c>
    </row>
    <row r="11" spans="1:8" x14ac:dyDescent="0.25">
      <c r="A11" s="14" t="s">
        <v>125</v>
      </c>
      <c r="B11" s="3">
        <v>5.9</v>
      </c>
      <c r="C11" s="3">
        <v>10.700000000000001</v>
      </c>
      <c r="D11" s="3" t="s">
        <v>193</v>
      </c>
      <c r="E11" s="3" t="s">
        <v>193</v>
      </c>
      <c r="F11" s="3">
        <v>23.200000000000003</v>
      </c>
      <c r="G11" s="3">
        <v>20.700000000000003</v>
      </c>
      <c r="H11" s="3">
        <v>12.3</v>
      </c>
    </row>
    <row r="12" spans="1:8" x14ac:dyDescent="0.25">
      <c r="A12" s="104" t="s">
        <v>18</v>
      </c>
      <c r="B12" s="104"/>
      <c r="C12" s="104"/>
      <c r="D12" s="104"/>
      <c r="E12" s="104"/>
      <c r="F12" s="104"/>
      <c r="G12" s="104"/>
      <c r="H12" s="104"/>
    </row>
    <row r="13" spans="1:8" x14ac:dyDescent="0.25">
      <c r="A13" s="13" t="s">
        <v>19</v>
      </c>
      <c r="B13" s="8">
        <v>154</v>
      </c>
      <c r="C13" s="8">
        <v>20</v>
      </c>
      <c r="D13" s="8" t="s">
        <v>193</v>
      </c>
      <c r="E13" s="8" t="s">
        <v>193</v>
      </c>
      <c r="F13" s="8">
        <v>29</v>
      </c>
      <c r="G13" s="8">
        <v>37</v>
      </c>
      <c r="H13" s="8">
        <v>243</v>
      </c>
    </row>
    <row r="14" spans="1:8" x14ac:dyDescent="0.25">
      <c r="A14" s="15" t="s">
        <v>23</v>
      </c>
      <c r="B14" s="9">
        <v>104</v>
      </c>
      <c r="C14" s="9">
        <v>13</v>
      </c>
      <c r="D14" s="9" t="s">
        <v>193</v>
      </c>
      <c r="E14" s="9" t="s">
        <v>193</v>
      </c>
      <c r="F14" s="9">
        <v>24</v>
      </c>
      <c r="G14" s="9">
        <v>27</v>
      </c>
      <c r="H14" s="9">
        <v>168</v>
      </c>
    </row>
    <row r="15" spans="1:8" x14ac:dyDescent="0.25">
      <c r="A15" s="16" t="s">
        <v>24</v>
      </c>
      <c r="B15" s="8">
        <v>50</v>
      </c>
      <c r="C15" s="8">
        <v>7</v>
      </c>
      <c r="D15" s="8" t="s">
        <v>193</v>
      </c>
      <c r="E15" s="8" t="s">
        <v>193</v>
      </c>
      <c r="F15" s="8">
        <v>5</v>
      </c>
      <c r="G15" s="8">
        <v>11</v>
      </c>
      <c r="H15" s="8">
        <v>74</v>
      </c>
    </row>
    <row r="16" spans="1:8" x14ac:dyDescent="0.25">
      <c r="A16" s="14" t="s">
        <v>25</v>
      </c>
      <c r="B16" s="9">
        <v>602</v>
      </c>
      <c r="C16" s="9">
        <v>161</v>
      </c>
      <c r="D16" s="9" t="s">
        <v>193</v>
      </c>
      <c r="E16" s="9" t="s">
        <v>193</v>
      </c>
      <c r="F16" s="9">
        <v>142</v>
      </c>
      <c r="G16" s="9">
        <v>109</v>
      </c>
      <c r="H16" s="9">
        <v>1034</v>
      </c>
    </row>
    <row r="17" spans="1:8" x14ac:dyDescent="0.25">
      <c r="A17" s="13" t="s">
        <v>26</v>
      </c>
      <c r="B17" s="8">
        <v>657</v>
      </c>
      <c r="C17" s="8">
        <v>202</v>
      </c>
      <c r="D17" s="8" t="s">
        <v>193</v>
      </c>
      <c r="E17" s="8" t="s">
        <v>193</v>
      </c>
      <c r="F17" s="8">
        <v>208</v>
      </c>
      <c r="G17" s="8">
        <v>159</v>
      </c>
      <c r="H17" s="8">
        <v>1249</v>
      </c>
    </row>
    <row r="18" spans="1:8" x14ac:dyDescent="0.25">
      <c r="A18" s="14" t="s">
        <v>27</v>
      </c>
      <c r="B18" s="9">
        <v>23</v>
      </c>
      <c r="C18" s="9">
        <v>2</v>
      </c>
      <c r="D18" s="9" t="s">
        <v>193</v>
      </c>
      <c r="E18" s="9" t="s">
        <v>193</v>
      </c>
      <c r="F18" s="9">
        <v>9</v>
      </c>
      <c r="G18" s="9">
        <v>34</v>
      </c>
      <c r="H18" s="9">
        <v>70</v>
      </c>
    </row>
    <row r="19" spans="1:8" x14ac:dyDescent="0.25">
      <c r="A19" s="13" t="s">
        <v>28</v>
      </c>
      <c r="B19" s="8">
        <v>1436</v>
      </c>
      <c r="C19" s="8">
        <v>385</v>
      </c>
      <c r="D19" s="8" t="s">
        <v>193</v>
      </c>
      <c r="E19" s="8" t="s">
        <v>193</v>
      </c>
      <c r="F19" s="8">
        <v>389</v>
      </c>
      <c r="G19" s="8">
        <v>340</v>
      </c>
      <c r="H19" s="8">
        <v>2596</v>
      </c>
    </row>
    <row r="20" spans="1:8" x14ac:dyDescent="0.25">
      <c r="A20" s="14" t="s">
        <v>125</v>
      </c>
      <c r="B20" s="9">
        <v>91</v>
      </c>
      <c r="C20" s="9">
        <v>46</v>
      </c>
      <c r="D20" s="9" t="s">
        <v>193</v>
      </c>
      <c r="E20" s="9" t="s">
        <v>193</v>
      </c>
      <c r="F20" s="9">
        <v>118</v>
      </c>
      <c r="G20" s="9">
        <v>89</v>
      </c>
      <c r="H20" s="9">
        <v>365</v>
      </c>
    </row>
    <row r="21" spans="1:8" x14ac:dyDescent="0.25">
      <c r="A21" s="13" t="s">
        <v>7</v>
      </c>
      <c r="B21" s="8">
        <v>1527</v>
      </c>
      <c r="C21" s="8">
        <v>431</v>
      </c>
      <c r="D21" s="8" t="s">
        <v>193</v>
      </c>
      <c r="E21" s="8" t="s">
        <v>193</v>
      </c>
      <c r="F21" s="8">
        <v>507</v>
      </c>
      <c r="G21" s="8">
        <v>428</v>
      </c>
      <c r="H21" s="8">
        <v>2961</v>
      </c>
    </row>
    <row r="22" spans="1:8" x14ac:dyDescent="0.25">
      <c r="A22" s="14" t="s">
        <v>8</v>
      </c>
      <c r="B22" s="9">
        <v>80</v>
      </c>
      <c r="C22" s="9">
        <v>5</v>
      </c>
      <c r="D22" s="9" t="s">
        <v>193</v>
      </c>
      <c r="E22" s="9" t="s">
        <v>193</v>
      </c>
      <c r="F22" s="9">
        <v>23</v>
      </c>
      <c r="G22" s="9">
        <v>25</v>
      </c>
      <c r="H22" s="9">
        <v>144</v>
      </c>
    </row>
    <row r="23" spans="1:8" x14ac:dyDescent="0.25">
      <c r="A23" s="95" t="s">
        <v>9</v>
      </c>
      <c r="B23" s="97">
        <v>1607</v>
      </c>
      <c r="C23" s="97">
        <v>436</v>
      </c>
      <c r="D23" s="97" t="s">
        <v>193</v>
      </c>
      <c r="E23" s="97" t="s">
        <v>193</v>
      </c>
      <c r="F23" s="97">
        <v>530</v>
      </c>
      <c r="G23" s="97">
        <v>453</v>
      </c>
      <c r="H23" s="97">
        <v>3105</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8"/>
  <dimension ref="A1:H26"/>
  <sheetViews>
    <sheetView workbookViewId="0">
      <selection activeCell="J16" sqref="J16"/>
    </sheetView>
  </sheetViews>
  <sheetFormatPr defaultRowHeight="15" x14ac:dyDescent="0.25"/>
  <cols>
    <col min="1" max="1" width="49.42578125" customWidth="1"/>
  </cols>
  <sheetData>
    <row r="1" spans="1:8" x14ac:dyDescent="0.25">
      <c r="A1" s="5" t="s">
        <v>137</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9.1</v>
      </c>
      <c r="C4" s="2" t="s">
        <v>193</v>
      </c>
      <c r="D4" s="2" t="s">
        <v>193</v>
      </c>
      <c r="E4" s="2" t="s">
        <v>192</v>
      </c>
      <c r="F4" s="2">
        <v>9.9</v>
      </c>
      <c r="G4" s="2">
        <v>10.600000000000001</v>
      </c>
      <c r="H4" s="2">
        <v>9.2000000000000011</v>
      </c>
    </row>
    <row r="5" spans="1:8" x14ac:dyDescent="0.25">
      <c r="A5" s="15" t="s">
        <v>23</v>
      </c>
      <c r="B5" s="3">
        <v>6.4</v>
      </c>
      <c r="C5" s="3" t="s">
        <v>193</v>
      </c>
      <c r="D5" s="3" t="s">
        <v>193</v>
      </c>
      <c r="E5" s="3" t="s">
        <v>192</v>
      </c>
      <c r="F5" s="3">
        <v>7.1000000000000005</v>
      </c>
      <c r="G5" s="3">
        <v>8.4</v>
      </c>
      <c r="H5" s="3">
        <v>6.6000000000000005</v>
      </c>
    </row>
    <row r="6" spans="1:8" x14ac:dyDescent="0.25">
      <c r="A6" s="16" t="s">
        <v>24</v>
      </c>
      <c r="B6" s="2">
        <v>2.7</v>
      </c>
      <c r="C6" s="2" t="s">
        <v>193</v>
      </c>
      <c r="D6" s="2" t="s">
        <v>193</v>
      </c>
      <c r="E6" s="2" t="s">
        <v>192</v>
      </c>
      <c r="F6" s="2">
        <v>2.8000000000000003</v>
      </c>
      <c r="G6" s="2">
        <v>2.2000000000000002</v>
      </c>
      <c r="H6" s="2">
        <v>2.6</v>
      </c>
    </row>
    <row r="7" spans="1:8" x14ac:dyDescent="0.25">
      <c r="A7" s="14" t="s">
        <v>25</v>
      </c>
      <c r="B7" s="3">
        <v>26.700000000000003</v>
      </c>
      <c r="C7" s="3" t="s">
        <v>193</v>
      </c>
      <c r="D7" s="3" t="s">
        <v>193</v>
      </c>
      <c r="E7" s="3" t="s">
        <v>192</v>
      </c>
      <c r="F7" s="3">
        <v>11.100000000000001</v>
      </c>
      <c r="G7" s="3">
        <v>10.700000000000001</v>
      </c>
      <c r="H7" s="3">
        <v>21.400000000000002</v>
      </c>
    </row>
    <row r="8" spans="1:8" x14ac:dyDescent="0.25">
      <c r="A8" s="13" t="s">
        <v>26</v>
      </c>
      <c r="B8" s="2">
        <v>44.6</v>
      </c>
      <c r="C8" s="2" t="s">
        <v>193</v>
      </c>
      <c r="D8" s="2" t="s">
        <v>193</v>
      </c>
      <c r="E8" s="2" t="s">
        <v>192</v>
      </c>
      <c r="F8" s="2">
        <v>29.700000000000003</v>
      </c>
      <c r="G8" s="2">
        <v>31.200000000000003</v>
      </c>
      <c r="H8" s="2">
        <v>40.800000000000004</v>
      </c>
    </row>
    <row r="9" spans="1:8" x14ac:dyDescent="0.25">
      <c r="A9" s="14" t="s">
        <v>27</v>
      </c>
      <c r="B9" s="3">
        <v>1.4000000000000001</v>
      </c>
      <c r="C9" s="3" t="s">
        <v>193</v>
      </c>
      <c r="D9" s="3" t="s">
        <v>193</v>
      </c>
      <c r="E9" s="3" t="s">
        <v>192</v>
      </c>
      <c r="F9" s="3">
        <v>2.4000000000000004</v>
      </c>
      <c r="G9" s="3">
        <v>0.70000000000000007</v>
      </c>
      <c r="H9" s="3">
        <v>1.4000000000000001</v>
      </c>
    </row>
    <row r="10" spans="1:8" x14ac:dyDescent="0.25">
      <c r="A10" s="13" t="s">
        <v>28</v>
      </c>
      <c r="B10" s="2">
        <v>81.800000000000011</v>
      </c>
      <c r="C10" s="2" t="s">
        <v>193</v>
      </c>
      <c r="D10" s="2" t="s">
        <v>193</v>
      </c>
      <c r="E10" s="2" t="s">
        <v>192</v>
      </c>
      <c r="F10" s="2">
        <v>53.1</v>
      </c>
      <c r="G10" s="2">
        <v>53.300000000000004</v>
      </c>
      <c r="H10" s="2">
        <v>72.8</v>
      </c>
    </row>
    <row r="11" spans="1:8" x14ac:dyDescent="0.25">
      <c r="A11" s="14" t="s">
        <v>125</v>
      </c>
      <c r="B11" s="3">
        <v>18.2</v>
      </c>
      <c r="C11" s="3" t="s">
        <v>193</v>
      </c>
      <c r="D11" s="3" t="s">
        <v>193</v>
      </c>
      <c r="E11" s="3" t="s">
        <v>192</v>
      </c>
      <c r="F11" s="3">
        <v>46.900000000000006</v>
      </c>
      <c r="G11" s="3">
        <v>46.7</v>
      </c>
      <c r="H11" s="3">
        <v>27.200000000000003</v>
      </c>
    </row>
    <row r="12" spans="1:8" x14ac:dyDescent="0.25">
      <c r="A12" s="104" t="s">
        <v>18</v>
      </c>
      <c r="B12" s="104"/>
      <c r="C12" s="104"/>
      <c r="D12" s="104"/>
      <c r="E12" s="104"/>
      <c r="F12" s="104"/>
      <c r="G12" s="104"/>
      <c r="H12" s="104"/>
    </row>
    <row r="13" spans="1:8" x14ac:dyDescent="0.25">
      <c r="A13" s="13" t="s">
        <v>19</v>
      </c>
      <c r="B13" s="8">
        <v>75</v>
      </c>
      <c r="C13" s="8" t="s">
        <v>193</v>
      </c>
      <c r="D13" s="8" t="s">
        <v>193</v>
      </c>
      <c r="E13" s="8">
        <v>0</v>
      </c>
      <c r="F13" s="8">
        <v>26</v>
      </c>
      <c r="G13" s="8">
        <v>21</v>
      </c>
      <c r="H13" s="8">
        <v>128</v>
      </c>
    </row>
    <row r="14" spans="1:8" x14ac:dyDescent="0.25">
      <c r="A14" s="15" t="s">
        <v>23</v>
      </c>
      <c r="B14" s="9">
        <v>53</v>
      </c>
      <c r="C14" s="9" t="s">
        <v>193</v>
      </c>
      <c r="D14" s="9" t="s">
        <v>193</v>
      </c>
      <c r="E14" s="9">
        <v>0</v>
      </c>
      <c r="F14" s="9">
        <v>19</v>
      </c>
      <c r="G14" s="9">
        <v>17</v>
      </c>
      <c r="H14" s="9">
        <v>91</v>
      </c>
    </row>
    <row r="15" spans="1:8" x14ac:dyDescent="0.25">
      <c r="A15" s="16" t="s">
        <v>24</v>
      </c>
      <c r="B15" s="8">
        <v>23</v>
      </c>
      <c r="C15" s="8" t="s">
        <v>193</v>
      </c>
      <c r="D15" s="8" t="s">
        <v>193</v>
      </c>
      <c r="E15" s="8">
        <v>0</v>
      </c>
      <c r="F15" s="8">
        <v>7</v>
      </c>
      <c r="G15" s="8">
        <v>4</v>
      </c>
      <c r="H15" s="8">
        <v>36</v>
      </c>
    </row>
    <row r="16" spans="1:8" x14ac:dyDescent="0.25">
      <c r="A16" s="14" t="s">
        <v>25</v>
      </c>
      <c r="B16" s="9">
        <v>221</v>
      </c>
      <c r="C16" s="9" t="s">
        <v>193</v>
      </c>
      <c r="D16" s="9" t="s">
        <v>193</v>
      </c>
      <c r="E16" s="9">
        <v>0</v>
      </c>
      <c r="F16" s="9">
        <v>30</v>
      </c>
      <c r="G16" s="9">
        <v>21</v>
      </c>
      <c r="H16" s="9">
        <v>298</v>
      </c>
    </row>
    <row r="17" spans="1:8" x14ac:dyDescent="0.25">
      <c r="A17" s="13" t="s">
        <v>26</v>
      </c>
      <c r="B17" s="8">
        <v>370</v>
      </c>
      <c r="C17" s="8" t="s">
        <v>193</v>
      </c>
      <c r="D17" s="8" t="s">
        <v>193</v>
      </c>
      <c r="E17" s="8">
        <v>0</v>
      </c>
      <c r="F17" s="8">
        <v>80</v>
      </c>
      <c r="G17" s="8">
        <v>62</v>
      </c>
      <c r="H17" s="8">
        <v>566</v>
      </c>
    </row>
    <row r="18" spans="1:8" x14ac:dyDescent="0.25">
      <c r="A18" s="14" t="s">
        <v>27</v>
      </c>
      <c r="B18" s="9">
        <v>12</v>
      </c>
      <c r="C18" s="9" t="s">
        <v>193</v>
      </c>
      <c r="D18" s="9" t="s">
        <v>193</v>
      </c>
      <c r="E18" s="9">
        <v>0</v>
      </c>
      <c r="F18" s="9">
        <v>6</v>
      </c>
      <c r="G18" s="9">
        <v>1</v>
      </c>
      <c r="H18" s="9">
        <v>19</v>
      </c>
    </row>
    <row r="19" spans="1:8" x14ac:dyDescent="0.25">
      <c r="A19" s="13" t="s">
        <v>28</v>
      </c>
      <c r="B19" s="8">
        <v>677</v>
      </c>
      <c r="C19" s="8" t="s">
        <v>193</v>
      </c>
      <c r="D19" s="8" t="s">
        <v>193</v>
      </c>
      <c r="E19" s="8">
        <v>0</v>
      </c>
      <c r="F19" s="8">
        <v>142</v>
      </c>
      <c r="G19" s="8">
        <v>105</v>
      </c>
      <c r="H19" s="8">
        <v>1011</v>
      </c>
    </row>
    <row r="20" spans="1:8" x14ac:dyDescent="0.25">
      <c r="A20" s="14" t="s">
        <v>125</v>
      </c>
      <c r="B20" s="9">
        <v>151</v>
      </c>
      <c r="C20" s="9" t="s">
        <v>193</v>
      </c>
      <c r="D20" s="9" t="s">
        <v>193</v>
      </c>
      <c r="E20" s="9">
        <v>0</v>
      </c>
      <c r="F20" s="9">
        <v>126</v>
      </c>
      <c r="G20" s="9">
        <v>92</v>
      </c>
      <c r="H20" s="9">
        <v>378</v>
      </c>
    </row>
    <row r="21" spans="1:8" x14ac:dyDescent="0.25">
      <c r="A21" s="13" t="s">
        <v>7</v>
      </c>
      <c r="B21" s="8">
        <v>828</v>
      </c>
      <c r="C21" s="8" t="s">
        <v>193</v>
      </c>
      <c r="D21" s="8" t="s">
        <v>193</v>
      </c>
      <c r="E21" s="8">
        <v>0</v>
      </c>
      <c r="F21" s="8">
        <v>268</v>
      </c>
      <c r="G21" s="8">
        <v>198</v>
      </c>
      <c r="H21" s="8">
        <v>1389</v>
      </c>
    </row>
    <row r="22" spans="1:8" x14ac:dyDescent="0.25">
      <c r="A22" s="14" t="s">
        <v>8</v>
      </c>
      <c r="B22" s="9">
        <v>104</v>
      </c>
      <c r="C22" s="9" t="s">
        <v>193</v>
      </c>
      <c r="D22" s="9" t="s">
        <v>193</v>
      </c>
      <c r="E22" s="9">
        <v>0</v>
      </c>
      <c r="F22" s="9">
        <v>81</v>
      </c>
      <c r="G22" s="9">
        <v>92</v>
      </c>
      <c r="H22" s="9">
        <v>280</v>
      </c>
    </row>
    <row r="23" spans="1:8" x14ac:dyDescent="0.25">
      <c r="A23" s="95" t="s">
        <v>9</v>
      </c>
      <c r="B23" s="97">
        <v>932</v>
      </c>
      <c r="C23" s="97" t="s">
        <v>193</v>
      </c>
      <c r="D23" s="97" t="s">
        <v>193</v>
      </c>
      <c r="E23" s="1">
        <v>0</v>
      </c>
      <c r="F23" s="97">
        <v>349</v>
      </c>
      <c r="G23" s="97">
        <v>290</v>
      </c>
      <c r="H23" s="97">
        <v>1668</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9"/>
  <dimension ref="A1:H26"/>
  <sheetViews>
    <sheetView tabSelected="1" workbookViewId="0">
      <selection activeCell="O15" sqref="O15"/>
    </sheetView>
  </sheetViews>
  <sheetFormatPr defaultRowHeight="15" x14ac:dyDescent="0.25"/>
  <cols>
    <col min="1" max="1" width="53.7109375" customWidth="1"/>
  </cols>
  <sheetData>
    <row r="1" spans="1:8" x14ac:dyDescent="0.25">
      <c r="A1" s="5" t="s">
        <v>136</v>
      </c>
    </row>
    <row r="2" spans="1:8" x14ac:dyDescent="0.25">
      <c r="A2" s="12" t="s">
        <v>22</v>
      </c>
      <c r="B2" s="92" t="s">
        <v>0</v>
      </c>
      <c r="C2" s="92" t="s">
        <v>1</v>
      </c>
      <c r="D2" s="92" t="s">
        <v>2</v>
      </c>
      <c r="E2" s="92" t="s">
        <v>3</v>
      </c>
      <c r="F2" s="92" t="s">
        <v>4</v>
      </c>
      <c r="G2" s="92" t="s">
        <v>5</v>
      </c>
      <c r="H2" s="92" t="s">
        <v>6</v>
      </c>
    </row>
    <row r="3" spans="1:8" x14ac:dyDescent="0.25">
      <c r="A3" s="104" t="s">
        <v>20</v>
      </c>
      <c r="B3" s="104"/>
      <c r="C3" s="104"/>
      <c r="D3" s="104"/>
      <c r="E3" s="104"/>
      <c r="F3" s="104"/>
      <c r="G3" s="104"/>
      <c r="H3" s="104"/>
    </row>
    <row r="4" spans="1:8" x14ac:dyDescent="0.25">
      <c r="A4" s="13" t="s">
        <v>19</v>
      </c>
      <c r="B4" s="2">
        <v>9.7000000000000011</v>
      </c>
      <c r="C4" s="2" t="s">
        <v>193</v>
      </c>
      <c r="D4" s="2" t="s">
        <v>192</v>
      </c>
      <c r="E4" s="2" t="s">
        <v>193</v>
      </c>
      <c r="F4" s="2">
        <v>8</v>
      </c>
      <c r="G4" s="2">
        <v>13.100000000000001</v>
      </c>
      <c r="H4" s="2">
        <v>9.5</v>
      </c>
    </row>
    <row r="5" spans="1:8" x14ac:dyDescent="0.25">
      <c r="A5" s="15" t="s">
        <v>23</v>
      </c>
      <c r="B5" s="3">
        <v>7.7</v>
      </c>
      <c r="C5" s="3" t="s">
        <v>193</v>
      </c>
      <c r="D5" s="3" t="s">
        <v>192</v>
      </c>
      <c r="E5" s="3" t="s">
        <v>193</v>
      </c>
      <c r="F5" s="3">
        <v>6.6000000000000005</v>
      </c>
      <c r="G5" s="3">
        <v>11.200000000000001</v>
      </c>
      <c r="H5" s="3">
        <v>7.6000000000000005</v>
      </c>
    </row>
    <row r="6" spans="1:8" x14ac:dyDescent="0.25">
      <c r="A6" s="16" t="s">
        <v>24</v>
      </c>
      <c r="B6" s="2">
        <v>2</v>
      </c>
      <c r="C6" s="2" t="s">
        <v>193</v>
      </c>
      <c r="D6" s="2" t="s">
        <v>192</v>
      </c>
      <c r="E6" s="2" t="s">
        <v>193</v>
      </c>
      <c r="F6" s="2">
        <v>1.5</v>
      </c>
      <c r="G6" s="2">
        <v>1.9000000000000001</v>
      </c>
      <c r="H6" s="2">
        <v>1.9000000000000001</v>
      </c>
    </row>
    <row r="7" spans="1:8" x14ac:dyDescent="0.25">
      <c r="A7" s="14" t="s">
        <v>25</v>
      </c>
      <c r="B7" s="3">
        <v>32.800000000000004</v>
      </c>
      <c r="C7" s="3" t="s">
        <v>193</v>
      </c>
      <c r="D7" s="3" t="s">
        <v>192</v>
      </c>
      <c r="E7" s="3" t="s">
        <v>193</v>
      </c>
      <c r="F7" s="3">
        <v>12.200000000000001</v>
      </c>
      <c r="G7" s="3">
        <v>8.3000000000000007</v>
      </c>
      <c r="H7" s="3">
        <v>24.400000000000002</v>
      </c>
    </row>
    <row r="8" spans="1:8" x14ac:dyDescent="0.25">
      <c r="A8" s="13" t="s">
        <v>26</v>
      </c>
      <c r="B8" s="2">
        <v>44</v>
      </c>
      <c r="C8" s="2" t="s">
        <v>193</v>
      </c>
      <c r="D8" s="2" t="s">
        <v>192</v>
      </c>
      <c r="E8" s="2" t="s">
        <v>193</v>
      </c>
      <c r="F8" s="2">
        <v>8.7000000000000011</v>
      </c>
      <c r="G8" s="2">
        <v>7.3000000000000007</v>
      </c>
      <c r="H8" s="2">
        <v>32.800000000000004</v>
      </c>
    </row>
    <row r="9" spans="1:8" x14ac:dyDescent="0.25">
      <c r="A9" s="14" t="s">
        <v>27</v>
      </c>
      <c r="B9" s="3">
        <v>0.9</v>
      </c>
      <c r="C9" s="3" t="s">
        <v>193</v>
      </c>
      <c r="D9" s="3" t="s">
        <v>192</v>
      </c>
      <c r="E9" s="3" t="s">
        <v>193</v>
      </c>
      <c r="F9" s="3">
        <v>0.5</v>
      </c>
      <c r="G9" s="3">
        <v>0.4</v>
      </c>
      <c r="H9" s="3">
        <v>0.70000000000000007</v>
      </c>
    </row>
    <row r="10" spans="1:8" x14ac:dyDescent="0.25">
      <c r="A10" s="13" t="s">
        <v>28</v>
      </c>
      <c r="B10" s="2">
        <v>87.4</v>
      </c>
      <c r="C10" s="2" t="s">
        <v>193</v>
      </c>
      <c r="D10" s="2" t="s">
        <v>192</v>
      </c>
      <c r="E10" s="2" t="s">
        <v>193</v>
      </c>
      <c r="F10" s="2">
        <v>29.400000000000002</v>
      </c>
      <c r="G10" s="2">
        <v>29.1</v>
      </c>
      <c r="H10" s="2">
        <v>67.400000000000006</v>
      </c>
    </row>
    <row r="11" spans="1:8" x14ac:dyDescent="0.25">
      <c r="A11" s="14" t="s">
        <v>125</v>
      </c>
      <c r="B11" s="3">
        <v>12.600000000000001</v>
      </c>
      <c r="C11" s="3" t="s">
        <v>193</v>
      </c>
      <c r="D11" s="3" t="s">
        <v>192</v>
      </c>
      <c r="E11" s="3" t="s">
        <v>193</v>
      </c>
      <c r="F11" s="3">
        <v>70.600000000000009</v>
      </c>
      <c r="G11" s="3">
        <v>70.900000000000006</v>
      </c>
      <c r="H11" s="3">
        <v>32.6</v>
      </c>
    </row>
    <row r="12" spans="1:8" x14ac:dyDescent="0.25">
      <c r="A12" s="104" t="s">
        <v>18</v>
      </c>
      <c r="B12" s="104"/>
      <c r="C12" s="104"/>
      <c r="D12" s="104"/>
      <c r="E12" s="104"/>
      <c r="F12" s="104"/>
      <c r="G12" s="104"/>
      <c r="H12" s="104"/>
    </row>
    <row r="13" spans="1:8" x14ac:dyDescent="0.25">
      <c r="A13" s="13" t="s">
        <v>19</v>
      </c>
      <c r="B13" s="8">
        <v>255</v>
      </c>
      <c r="C13" s="8" t="s">
        <v>193</v>
      </c>
      <c r="D13" s="8">
        <v>0</v>
      </c>
      <c r="E13" s="8" t="s">
        <v>193</v>
      </c>
      <c r="F13" s="8">
        <v>74</v>
      </c>
      <c r="G13" s="8">
        <v>79</v>
      </c>
      <c r="H13" s="8">
        <v>417</v>
      </c>
    </row>
    <row r="14" spans="1:8" x14ac:dyDescent="0.25">
      <c r="A14" s="15" t="s">
        <v>23</v>
      </c>
      <c r="B14" s="9">
        <v>202</v>
      </c>
      <c r="C14" s="9" t="s">
        <v>193</v>
      </c>
      <c r="D14" s="9">
        <v>0</v>
      </c>
      <c r="E14" s="9" t="s">
        <v>193</v>
      </c>
      <c r="F14" s="9">
        <v>60</v>
      </c>
      <c r="G14" s="9">
        <v>68</v>
      </c>
      <c r="H14" s="9">
        <v>333</v>
      </c>
    </row>
    <row r="15" spans="1:8" x14ac:dyDescent="0.25">
      <c r="A15" s="16" t="s">
        <v>24</v>
      </c>
      <c r="B15" s="8">
        <v>54</v>
      </c>
      <c r="C15" s="8" t="s">
        <v>193</v>
      </c>
      <c r="D15" s="8">
        <v>0</v>
      </c>
      <c r="E15" s="8" t="s">
        <v>193</v>
      </c>
      <c r="F15" s="8">
        <v>14</v>
      </c>
      <c r="G15" s="8">
        <v>11</v>
      </c>
      <c r="H15" s="8">
        <v>84</v>
      </c>
    </row>
    <row r="16" spans="1:8" x14ac:dyDescent="0.25">
      <c r="A16" s="14" t="s">
        <v>25</v>
      </c>
      <c r="B16" s="9">
        <v>862</v>
      </c>
      <c r="C16" s="9" t="s">
        <v>193</v>
      </c>
      <c r="D16" s="9">
        <v>0</v>
      </c>
      <c r="E16" s="9" t="s">
        <v>193</v>
      </c>
      <c r="F16" s="9">
        <v>112</v>
      </c>
      <c r="G16" s="9">
        <v>50</v>
      </c>
      <c r="H16" s="9">
        <v>1070</v>
      </c>
    </row>
    <row r="17" spans="1:8" x14ac:dyDescent="0.25">
      <c r="A17" s="13" t="s">
        <v>26</v>
      </c>
      <c r="B17" s="8">
        <v>1157</v>
      </c>
      <c r="C17" s="8" t="s">
        <v>193</v>
      </c>
      <c r="D17" s="8">
        <v>0</v>
      </c>
      <c r="E17" s="8" t="s">
        <v>193</v>
      </c>
      <c r="F17" s="8">
        <v>80</v>
      </c>
      <c r="G17" s="8">
        <v>44</v>
      </c>
      <c r="H17" s="8">
        <v>1440</v>
      </c>
    </row>
    <row r="18" spans="1:8" x14ac:dyDescent="0.25">
      <c r="A18" s="14" t="s">
        <v>27</v>
      </c>
      <c r="B18" s="9">
        <v>24</v>
      </c>
      <c r="C18" s="9" t="s">
        <v>193</v>
      </c>
      <c r="D18" s="9">
        <v>0</v>
      </c>
      <c r="E18" s="9" t="s">
        <v>193</v>
      </c>
      <c r="F18" s="9">
        <v>5</v>
      </c>
      <c r="G18" s="9">
        <v>3</v>
      </c>
      <c r="H18" s="9">
        <v>33</v>
      </c>
    </row>
    <row r="19" spans="1:8" x14ac:dyDescent="0.25">
      <c r="A19" s="13" t="s">
        <v>28</v>
      </c>
      <c r="B19" s="8">
        <v>2298</v>
      </c>
      <c r="C19" s="8" t="s">
        <v>193</v>
      </c>
      <c r="D19" s="8">
        <v>0</v>
      </c>
      <c r="E19" s="8" t="s">
        <v>193</v>
      </c>
      <c r="F19" s="8">
        <v>271</v>
      </c>
      <c r="G19" s="8">
        <v>176</v>
      </c>
      <c r="H19" s="8">
        <v>2959</v>
      </c>
    </row>
    <row r="20" spans="1:8" x14ac:dyDescent="0.25">
      <c r="A20" s="14" t="s">
        <v>125</v>
      </c>
      <c r="B20" s="9">
        <v>333</v>
      </c>
      <c r="C20" s="9" t="s">
        <v>193</v>
      </c>
      <c r="D20" s="9">
        <v>0</v>
      </c>
      <c r="E20" s="9" t="s">
        <v>193</v>
      </c>
      <c r="F20" s="9">
        <v>648</v>
      </c>
      <c r="G20" s="9">
        <v>428</v>
      </c>
      <c r="H20" s="9">
        <v>1432</v>
      </c>
    </row>
    <row r="21" spans="1:8" x14ac:dyDescent="0.25">
      <c r="A21" s="13" t="s">
        <v>7</v>
      </c>
      <c r="B21" s="8">
        <v>2631</v>
      </c>
      <c r="C21" s="8" t="s">
        <v>193</v>
      </c>
      <c r="D21" s="8">
        <v>0</v>
      </c>
      <c r="E21" s="8" t="s">
        <v>193</v>
      </c>
      <c r="F21" s="8">
        <v>919</v>
      </c>
      <c r="G21" s="8">
        <v>604</v>
      </c>
      <c r="H21" s="8">
        <v>4391</v>
      </c>
    </row>
    <row r="22" spans="1:8" x14ac:dyDescent="0.25">
      <c r="A22" s="14" t="s">
        <v>8</v>
      </c>
      <c r="B22" s="9">
        <v>128</v>
      </c>
      <c r="C22" s="9" t="s">
        <v>193</v>
      </c>
      <c r="D22" s="9">
        <v>0</v>
      </c>
      <c r="E22" s="9" t="s">
        <v>193</v>
      </c>
      <c r="F22" s="9">
        <v>77</v>
      </c>
      <c r="G22" s="9">
        <v>60</v>
      </c>
      <c r="H22" s="9">
        <v>266</v>
      </c>
    </row>
    <row r="23" spans="1:8" x14ac:dyDescent="0.25">
      <c r="A23" s="95" t="s">
        <v>9</v>
      </c>
      <c r="B23" s="97">
        <v>2759</v>
      </c>
      <c r="C23" s="97" t="s">
        <v>193</v>
      </c>
      <c r="D23" s="1">
        <v>0</v>
      </c>
      <c r="E23" s="97" t="s">
        <v>193</v>
      </c>
      <c r="F23" s="97">
        <v>996</v>
      </c>
      <c r="G23" s="97">
        <v>664</v>
      </c>
      <c r="H23" s="97">
        <v>4656</v>
      </c>
    </row>
    <row r="24" spans="1:8" x14ac:dyDescent="0.25">
      <c r="A24" s="4" t="s">
        <v>21</v>
      </c>
      <c r="B24" s="11"/>
    </row>
    <row r="25" spans="1:8" x14ac:dyDescent="0.25">
      <c r="A25" s="4" t="s">
        <v>30</v>
      </c>
      <c r="B25" s="11"/>
    </row>
    <row r="26" spans="1:8" x14ac:dyDescent="0.25">
      <c r="A26" s="4" t="s">
        <v>31</v>
      </c>
      <c r="B26" s="11"/>
    </row>
  </sheetData>
  <mergeCells count="2">
    <mergeCell ref="A3:H3"/>
    <mergeCell ref="A12:H12"/>
  </mergeCells>
  <pageMargins left="0.7" right="0.7" top="0.75" bottom="0.75" header="0.3" footer="0.3"/>
  <pageSetup paperSize="9" orientation="portrait" horizontalDpi="300" verticalDpi="30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6"/>
  <dimension ref="A1:O32"/>
  <sheetViews>
    <sheetView workbookViewId="0">
      <selection activeCell="P20" sqref="P20"/>
    </sheetView>
  </sheetViews>
  <sheetFormatPr defaultRowHeight="15" x14ac:dyDescent="0.25"/>
  <cols>
    <col min="1" max="1" width="39.140625" customWidth="1"/>
  </cols>
  <sheetData>
    <row r="1" spans="1:15" ht="16.5" customHeight="1" x14ac:dyDescent="0.25">
      <c r="A1" s="5" t="s">
        <v>62</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100" t="s">
        <v>39</v>
      </c>
      <c r="C3" s="100" t="s">
        <v>40</v>
      </c>
      <c r="D3" s="100" t="s">
        <v>39</v>
      </c>
      <c r="E3" s="100" t="s">
        <v>40</v>
      </c>
      <c r="F3" s="100" t="s">
        <v>39</v>
      </c>
      <c r="G3" s="100" t="s">
        <v>40</v>
      </c>
      <c r="H3" s="100" t="s">
        <v>39</v>
      </c>
      <c r="I3" s="100" t="s">
        <v>40</v>
      </c>
      <c r="J3" s="100" t="s">
        <v>39</v>
      </c>
      <c r="K3" s="100" t="s">
        <v>40</v>
      </c>
      <c r="L3" s="100" t="s">
        <v>39</v>
      </c>
      <c r="M3" s="100" t="s">
        <v>40</v>
      </c>
      <c r="N3" s="100" t="s">
        <v>39</v>
      </c>
      <c r="O3" s="100"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4117</v>
      </c>
      <c r="C5" s="2">
        <v>5.3000000000000007</v>
      </c>
      <c r="D5" s="8">
        <v>3053</v>
      </c>
      <c r="E5" s="2">
        <v>11.9</v>
      </c>
      <c r="F5" s="8">
        <v>76</v>
      </c>
      <c r="G5" s="2">
        <v>9.6000000000000014</v>
      </c>
      <c r="H5" s="8">
        <v>26</v>
      </c>
      <c r="I5" s="2">
        <v>3.7</v>
      </c>
      <c r="J5" s="8">
        <v>614</v>
      </c>
      <c r="K5" s="2">
        <v>5.4</v>
      </c>
      <c r="L5" s="8">
        <v>618</v>
      </c>
      <c r="M5" s="2">
        <v>5.7</v>
      </c>
      <c r="N5" s="8">
        <v>8505</v>
      </c>
      <c r="O5" s="2">
        <v>6.7</v>
      </c>
    </row>
    <row r="6" spans="1:15" ht="15.75" customHeight="1" x14ac:dyDescent="0.25">
      <c r="A6" s="7" t="s">
        <v>42</v>
      </c>
      <c r="B6" s="9">
        <v>21822</v>
      </c>
      <c r="C6" s="3">
        <v>27.8</v>
      </c>
      <c r="D6" s="9">
        <v>11766</v>
      </c>
      <c r="E6" s="3">
        <v>45.800000000000004</v>
      </c>
      <c r="F6" s="9">
        <v>245</v>
      </c>
      <c r="G6" s="3">
        <v>31</v>
      </c>
      <c r="H6" s="9">
        <v>117</v>
      </c>
      <c r="I6" s="3">
        <v>16.5</v>
      </c>
      <c r="J6" s="9">
        <v>3189</v>
      </c>
      <c r="K6" s="3">
        <v>28.200000000000003</v>
      </c>
      <c r="L6" s="9">
        <v>3160</v>
      </c>
      <c r="M6" s="3">
        <v>29.1</v>
      </c>
      <c r="N6" s="9">
        <v>40300</v>
      </c>
      <c r="O6" s="3">
        <v>31.5</v>
      </c>
    </row>
    <row r="7" spans="1:15" ht="15.75" customHeight="1" x14ac:dyDescent="0.25">
      <c r="A7" s="6" t="s">
        <v>43</v>
      </c>
      <c r="B7" s="8">
        <v>19143</v>
      </c>
      <c r="C7" s="2">
        <v>24.400000000000002</v>
      </c>
      <c r="D7" s="8">
        <v>3945</v>
      </c>
      <c r="E7" s="2">
        <v>15.4</v>
      </c>
      <c r="F7" s="8">
        <v>162</v>
      </c>
      <c r="G7" s="2">
        <v>20.400000000000002</v>
      </c>
      <c r="H7" s="8">
        <v>145</v>
      </c>
      <c r="I7" s="2">
        <v>20.400000000000002</v>
      </c>
      <c r="J7" s="8">
        <v>2582</v>
      </c>
      <c r="K7" s="2">
        <v>22.8</v>
      </c>
      <c r="L7" s="8">
        <v>2640</v>
      </c>
      <c r="M7" s="2">
        <v>24.3</v>
      </c>
      <c r="N7" s="8">
        <v>28618</v>
      </c>
      <c r="O7" s="2">
        <v>22.400000000000002</v>
      </c>
    </row>
    <row r="8" spans="1:15" ht="15.75" customHeight="1" x14ac:dyDescent="0.25">
      <c r="A8" s="7" t="s">
        <v>44</v>
      </c>
      <c r="B8" s="9">
        <v>9465</v>
      </c>
      <c r="C8" s="3">
        <v>12.100000000000001</v>
      </c>
      <c r="D8" s="9">
        <v>1678</v>
      </c>
      <c r="E8" s="3">
        <v>6.5</v>
      </c>
      <c r="F8" s="9">
        <v>81</v>
      </c>
      <c r="G8" s="3">
        <v>10.200000000000001</v>
      </c>
      <c r="H8" s="9">
        <v>92</v>
      </c>
      <c r="I8" s="3">
        <v>13</v>
      </c>
      <c r="J8" s="9">
        <v>1250</v>
      </c>
      <c r="K8" s="3">
        <v>11</v>
      </c>
      <c r="L8" s="9">
        <v>1115</v>
      </c>
      <c r="M8" s="3">
        <v>10.3</v>
      </c>
      <c r="N8" s="9">
        <v>13680</v>
      </c>
      <c r="O8" s="3">
        <v>10.700000000000001</v>
      </c>
    </row>
    <row r="9" spans="1:15" ht="15.75" customHeight="1" x14ac:dyDescent="0.25">
      <c r="A9" s="6" t="s">
        <v>45</v>
      </c>
      <c r="B9" s="8">
        <v>23854</v>
      </c>
      <c r="C9" s="2">
        <v>30.400000000000002</v>
      </c>
      <c r="D9" s="8">
        <v>5228</v>
      </c>
      <c r="E9" s="2">
        <v>20.400000000000002</v>
      </c>
      <c r="F9" s="8">
        <v>229</v>
      </c>
      <c r="G9" s="2">
        <v>28.8</v>
      </c>
      <c r="H9" s="8">
        <v>329</v>
      </c>
      <c r="I9" s="2">
        <v>46.400000000000006</v>
      </c>
      <c r="J9" s="8">
        <v>3674</v>
      </c>
      <c r="K9" s="2">
        <v>32.5</v>
      </c>
      <c r="L9" s="8">
        <v>3330</v>
      </c>
      <c r="M9" s="2">
        <v>30.700000000000003</v>
      </c>
      <c r="N9" s="8">
        <v>36644</v>
      </c>
      <c r="O9" s="2">
        <v>28.700000000000003</v>
      </c>
    </row>
    <row r="10" spans="1:15" ht="15.75" customHeight="1" x14ac:dyDescent="0.25">
      <c r="A10" s="7" t="s">
        <v>46</v>
      </c>
      <c r="B10" s="3">
        <v>7.7</v>
      </c>
      <c r="C10" s="14"/>
      <c r="D10" s="3">
        <v>5.7</v>
      </c>
      <c r="E10" s="14"/>
      <c r="F10" s="3">
        <v>7.5</v>
      </c>
      <c r="G10" s="14"/>
      <c r="H10" s="3">
        <v>11.100000000000001</v>
      </c>
      <c r="I10" s="14"/>
      <c r="J10" s="3">
        <v>8</v>
      </c>
      <c r="K10" s="14"/>
      <c r="L10" s="3">
        <v>7.6000000000000005</v>
      </c>
      <c r="M10" s="14"/>
      <c r="N10" s="3">
        <v>7.4</v>
      </c>
      <c r="O10" s="14"/>
    </row>
    <row r="11" spans="1:15" ht="15.75" customHeight="1" x14ac:dyDescent="0.25">
      <c r="A11" s="6" t="s">
        <v>49</v>
      </c>
      <c r="B11" s="8">
        <v>4152</v>
      </c>
      <c r="C11" s="24"/>
      <c r="D11" s="8">
        <v>0</v>
      </c>
      <c r="E11" s="24"/>
      <c r="F11" s="8">
        <v>0</v>
      </c>
      <c r="G11" s="24"/>
      <c r="H11" s="8">
        <v>0</v>
      </c>
      <c r="I11" s="24"/>
      <c r="J11" s="8">
        <v>0</v>
      </c>
      <c r="K11" s="24"/>
      <c r="L11" s="8">
        <v>7</v>
      </c>
      <c r="M11" s="24"/>
      <c r="N11" s="8">
        <v>4159</v>
      </c>
      <c r="O11" s="24"/>
    </row>
    <row r="12" spans="1:15" ht="15.75" customHeight="1" x14ac:dyDescent="0.25">
      <c r="A12" s="18" t="s">
        <v>50</v>
      </c>
      <c r="B12" s="19">
        <v>82553</v>
      </c>
      <c r="C12" s="14"/>
      <c r="D12" s="19">
        <v>25671</v>
      </c>
      <c r="E12" s="14"/>
      <c r="F12" s="19">
        <v>792</v>
      </c>
      <c r="G12" s="14"/>
      <c r="H12" s="19">
        <v>709</v>
      </c>
      <c r="I12" s="14"/>
      <c r="J12" s="19">
        <v>11309</v>
      </c>
      <c r="K12" s="14"/>
      <c r="L12" s="19">
        <v>10870</v>
      </c>
      <c r="M12" s="14"/>
      <c r="N12" s="19">
        <v>131904</v>
      </c>
      <c r="O12" s="14"/>
    </row>
    <row r="13" spans="1:15" ht="15.75" customHeight="1" x14ac:dyDescent="0.25">
      <c r="A13" s="22" t="s">
        <v>63</v>
      </c>
      <c r="B13" s="11"/>
    </row>
    <row r="14" spans="1:15" ht="15.75" customHeight="1" x14ac:dyDescent="0.25">
      <c r="A14" s="22" t="s">
        <v>64</v>
      </c>
      <c r="B14" s="11"/>
    </row>
    <row r="15" spans="1:15" ht="15.75" customHeight="1" x14ac:dyDescent="0.25">
      <c r="A15" s="22" t="s">
        <v>65</v>
      </c>
      <c r="B15" s="11"/>
    </row>
    <row r="16" spans="1:15" ht="15.75" customHeight="1" x14ac:dyDescent="0.25">
      <c r="A16" s="22"/>
      <c r="B16" s="11"/>
    </row>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7"/>
  <dimension ref="A1:O32"/>
  <sheetViews>
    <sheetView workbookViewId="0">
      <selection activeCell="I24" sqref="I24"/>
    </sheetView>
  </sheetViews>
  <sheetFormatPr defaultRowHeight="15" x14ac:dyDescent="0.25"/>
  <cols>
    <col min="1" max="1" width="31.85546875" customWidth="1"/>
  </cols>
  <sheetData>
    <row r="1" spans="1:15" ht="16.5" customHeight="1" x14ac:dyDescent="0.25">
      <c r="A1" s="5" t="s">
        <v>151</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1418</v>
      </c>
      <c r="C5" s="2">
        <v>5.2</v>
      </c>
      <c r="D5" s="8">
        <v>1005</v>
      </c>
      <c r="E5" s="2">
        <v>11.100000000000001</v>
      </c>
      <c r="F5" s="8" t="s">
        <v>193</v>
      </c>
      <c r="G5" s="8" t="s">
        <v>193</v>
      </c>
      <c r="H5" s="8" t="s">
        <v>193</v>
      </c>
      <c r="I5" s="8" t="s">
        <v>193</v>
      </c>
      <c r="J5" s="8">
        <v>158</v>
      </c>
      <c r="K5" s="2">
        <v>4.6000000000000005</v>
      </c>
      <c r="L5" s="8" t="s">
        <v>193</v>
      </c>
      <c r="M5" s="8" t="s">
        <v>193</v>
      </c>
      <c r="N5" s="8">
        <v>2781</v>
      </c>
      <c r="O5" s="2">
        <v>6.4</v>
      </c>
    </row>
    <row r="6" spans="1:15" ht="15.75" customHeight="1" x14ac:dyDescent="0.25">
      <c r="A6" s="7" t="s">
        <v>42</v>
      </c>
      <c r="B6" s="9">
        <v>7932</v>
      </c>
      <c r="C6" s="3">
        <v>29</v>
      </c>
      <c r="D6" s="9">
        <v>4518</v>
      </c>
      <c r="E6" s="3">
        <v>49.800000000000004</v>
      </c>
      <c r="F6" s="9" t="s">
        <v>193</v>
      </c>
      <c r="G6" s="9" t="s">
        <v>193</v>
      </c>
      <c r="H6" s="9" t="s">
        <v>193</v>
      </c>
      <c r="I6" s="9" t="s">
        <v>193</v>
      </c>
      <c r="J6" s="9">
        <v>913</v>
      </c>
      <c r="K6" s="3">
        <v>26.5</v>
      </c>
      <c r="L6" s="9" t="s">
        <v>193</v>
      </c>
      <c r="M6" s="9" t="s">
        <v>193</v>
      </c>
      <c r="N6" s="9">
        <v>14354</v>
      </c>
      <c r="O6" s="3">
        <v>33</v>
      </c>
    </row>
    <row r="7" spans="1:15" ht="15.75" customHeight="1" x14ac:dyDescent="0.25">
      <c r="A7" s="6" t="s">
        <v>43</v>
      </c>
      <c r="B7" s="8">
        <v>6317</v>
      </c>
      <c r="C7" s="2">
        <v>23.1</v>
      </c>
      <c r="D7" s="8">
        <v>1092</v>
      </c>
      <c r="E7" s="2">
        <v>12</v>
      </c>
      <c r="F7" s="8" t="s">
        <v>193</v>
      </c>
      <c r="G7" s="8" t="s">
        <v>193</v>
      </c>
      <c r="H7" s="8" t="s">
        <v>193</v>
      </c>
      <c r="I7" s="8" t="s">
        <v>193</v>
      </c>
      <c r="J7" s="8">
        <v>829</v>
      </c>
      <c r="K7" s="2">
        <v>24.1</v>
      </c>
      <c r="L7" s="8" t="s">
        <v>193</v>
      </c>
      <c r="M7" s="8" t="s">
        <v>193</v>
      </c>
      <c r="N7" s="8">
        <v>9093</v>
      </c>
      <c r="O7" s="2">
        <v>20.900000000000002</v>
      </c>
    </row>
    <row r="8" spans="1:15" ht="15.75" customHeight="1" x14ac:dyDescent="0.25">
      <c r="A8" s="7" t="s">
        <v>44</v>
      </c>
      <c r="B8" s="9">
        <v>3152</v>
      </c>
      <c r="C8" s="3">
        <v>11.5</v>
      </c>
      <c r="D8" s="9">
        <v>573</v>
      </c>
      <c r="E8" s="3">
        <v>6.3000000000000007</v>
      </c>
      <c r="F8" s="9" t="s">
        <v>193</v>
      </c>
      <c r="G8" s="9" t="s">
        <v>193</v>
      </c>
      <c r="H8" s="9" t="s">
        <v>193</v>
      </c>
      <c r="I8" s="9" t="s">
        <v>193</v>
      </c>
      <c r="J8" s="9">
        <v>392</v>
      </c>
      <c r="K8" s="3">
        <v>11.4</v>
      </c>
      <c r="L8" s="9" t="s">
        <v>193</v>
      </c>
      <c r="M8" s="9" t="s">
        <v>193</v>
      </c>
      <c r="N8" s="9">
        <v>4526</v>
      </c>
      <c r="O8" s="3">
        <v>10.4</v>
      </c>
    </row>
    <row r="9" spans="1:15" ht="15.75" customHeight="1" x14ac:dyDescent="0.25">
      <c r="A9" s="6" t="s">
        <v>45</v>
      </c>
      <c r="B9" s="8">
        <v>8558</v>
      </c>
      <c r="C9" s="2">
        <v>31.3</v>
      </c>
      <c r="D9" s="8">
        <v>1883</v>
      </c>
      <c r="E9" s="2">
        <v>20.8</v>
      </c>
      <c r="F9" s="8" t="s">
        <v>193</v>
      </c>
      <c r="G9" s="8" t="s">
        <v>193</v>
      </c>
      <c r="H9" s="8" t="s">
        <v>193</v>
      </c>
      <c r="I9" s="8" t="s">
        <v>193</v>
      </c>
      <c r="J9" s="8">
        <v>1154</v>
      </c>
      <c r="K9" s="2">
        <v>33.5</v>
      </c>
      <c r="L9" s="8" t="s">
        <v>193</v>
      </c>
      <c r="M9" s="8" t="s">
        <v>193</v>
      </c>
      <c r="N9" s="8">
        <v>12768</v>
      </c>
      <c r="O9" s="2">
        <v>29.3</v>
      </c>
    </row>
    <row r="10" spans="1:15" ht="15.75" customHeight="1" x14ac:dyDescent="0.25">
      <c r="A10" s="7" t="s">
        <v>46</v>
      </c>
      <c r="B10" s="3">
        <v>7.9</v>
      </c>
      <c r="C10" s="14"/>
      <c r="D10" s="3">
        <v>5.6000000000000005</v>
      </c>
      <c r="E10" s="14"/>
      <c r="F10" s="3" t="s">
        <v>193</v>
      </c>
      <c r="G10" s="3"/>
      <c r="H10" s="3" t="s">
        <v>193</v>
      </c>
      <c r="I10" s="3"/>
      <c r="J10" s="3">
        <v>8.4</v>
      </c>
      <c r="K10" s="14"/>
      <c r="L10" s="3" t="s">
        <v>193</v>
      </c>
      <c r="M10" s="3"/>
      <c r="N10" s="3">
        <v>7.5</v>
      </c>
      <c r="O10" s="14"/>
    </row>
    <row r="11" spans="1:15" ht="15.75" customHeight="1" x14ac:dyDescent="0.25">
      <c r="A11" s="6" t="s">
        <v>49</v>
      </c>
      <c r="B11" s="8">
        <v>950</v>
      </c>
      <c r="C11" s="24"/>
      <c r="D11" s="8">
        <v>0</v>
      </c>
      <c r="E11" s="24"/>
      <c r="F11" s="8" t="s">
        <v>193</v>
      </c>
      <c r="G11" s="8"/>
      <c r="H11" s="8" t="s">
        <v>193</v>
      </c>
      <c r="I11" s="8"/>
      <c r="J11" s="8">
        <v>0</v>
      </c>
      <c r="K11" s="24"/>
      <c r="L11" s="8" t="s">
        <v>193</v>
      </c>
      <c r="M11" s="8"/>
      <c r="N11" s="8">
        <v>950</v>
      </c>
      <c r="O11" s="24"/>
    </row>
    <row r="12" spans="1:15" ht="15.75" customHeight="1" x14ac:dyDescent="0.25">
      <c r="A12" s="18" t="s">
        <v>50</v>
      </c>
      <c r="B12" s="19">
        <v>28327</v>
      </c>
      <c r="C12" s="14"/>
      <c r="D12" s="19">
        <v>9071</v>
      </c>
      <c r="E12" s="14"/>
      <c r="F12" s="19" t="s">
        <v>193</v>
      </c>
      <c r="G12" s="19"/>
      <c r="H12" s="19" t="s">
        <v>193</v>
      </c>
      <c r="I12" s="19"/>
      <c r="J12" s="19">
        <v>3445</v>
      </c>
      <c r="K12" s="14"/>
      <c r="L12" s="19" t="s">
        <v>193</v>
      </c>
      <c r="M12" s="19"/>
      <c r="N12" s="19">
        <v>44472</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8"/>
  <dimension ref="A1:O32"/>
  <sheetViews>
    <sheetView workbookViewId="0">
      <selection activeCell="N21" sqref="N21"/>
    </sheetView>
  </sheetViews>
  <sheetFormatPr defaultRowHeight="15" x14ac:dyDescent="0.25"/>
  <cols>
    <col min="1" max="1" width="29.140625" customWidth="1"/>
  </cols>
  <sheetData>
    <row r="1" spans="1:15" ht="16.5" customHeight="1" x14ac:dyDescent="0.25">
      <c r="A1" s="5" t="s">
        <v>150</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1196</v>
      </c>
      <c r="C5" s="2">
        <v>6</v>
      </c>
      <c r="D5" s="8">
        <v>1310</v>
      </c>
      <c r="E5" s="2">
        <v>13.700000000000001</v>
      </c>
      <c r="F5" s="8" t="s">
        <v>193</v>
      </c>
      <c r="G5" s="8" t="s">
        <v>193</v>
      </c>
      <c r="H5" s="8" t="s">
        <v>193</v>
      </c>
      <c r="I5" s="8" t="s">
        <v>193</v>
      </c>
      <c r="J5" s="8">
        <v>171</v>
      </c>
      <c r="K5" s="2">
        <v>6.9</v>
      </c>
      <c r="L5" s="8" t="s">
        <v>193</v>
      </c>
      <c r="M5" s="8" t="s">
        <v>193</v>
      </c>
      <c r="N5" s="8">
        <v>2854</v>
      </c>
      <c r="O5" s="2">
        <v>8.2000000000000011</v>
      </c>
    </row>
    <row r="6" spans="1:15" ht="15.75" customHeight="1" x14ac:dyDescent="0.25">
      <c r="A6" s="7" t="s">
        <v>42</v>
      </c>
      <c r="B6" s="9">
        <v>5705</v>
      </c>
      <c r="C6" s="3">
        <v>28.400000000000002</v>
      </c>
      <c r="D6" s="9">
        <v>5080</v>
      </c>
      <c r="E6" s="3">
        <v>53.2</v>
      </c>
      <c r="F6" s="9" t="s">
        <v>193</v>
      </c>
      <c r="G6" s="9" t="s">
        <v>193</v>
      </c>
      <c r="H6" s="9" t="s">
        <v>193</v>
      </c>
      <c r="I6" s="9" t="s">
        <v>193</v>
      </c>
      <c r="J6" s="9">
        <v>804</v>
      </c>
      <c r="K6" s="3">
        <v>32.300000000000004</v>
      </c>
      <c r="L6" s="9" t="s">
        <v>193</v>
      </c>
      <c r="M6" s="9" t="s">
        <v>193</v>
      </c>
      <c r="N6" s="9">
        <v>12419</v>
      </c>
      <c r="O6" s="3">
        <v>35.9</v>
      </c>
    </row>
    <row r="7" spans="1:15" ht="15.75" customHeight="1" x14ac:dyDescent="0.25">
      <c r="A7" s="6" t="s">
        <v>43</v>
      </c>
      <c r="B7" s="8">
        <v>5229</v>
      </c>
      <c r="C7" s="2">
        <v>26.1</v>
      </c>
      <c r="D7" s="8">
        <v>1598</v>
      </c>
      <c r="E7" s="2">
        <v>16.7</v>
      </c>
      <c r="F7" s="8" t="s">
        <v>193</v>
      </c>
      <c r="G7" s="8" t="s">
        <v>193</v>
      </c>
      <c r="H7" s="8" t="s">
        <v>193</v>
      </c>
      <c r="I7" s="8" t="s">
        <v>193</v>
      </c>
      <c r="J7" s="8">
        <v>540</v>
      </c>
      <c r="K7" s="2">
        <v>21.700000000000003</v>
      </c>
      <c r="L7" s="8" t="s">
        <v>193</v>
      </c>
      <c r="M7" s="8" t="s">
        <v>193</v>
      </c>
      <c r="N7" s="8">
        <v>7957</v>
      </c>
      <c r="O7" s="2">
        <v>23</v>
      </c>
    </row>
    <row r="8" spans="1:15" ht="15.75" customHeight="1" x14ac:dyDescent="0.25">
      <c r="A8" s="7" t="s">
        <v>44</v>
      </c>
      <c r="B8" s="9">
        <v>2368</v>
      </c>
      <c r="C8" s="3">
        <v>11.8</v>
      </c>
      <c r="D8" s="9">
        <v>405</v>
      </c>
      <c r="E8" s="3">
        <v>4.2</v>
      </c>
      <c r="F8" s="9" t="s">
        <v>193</v>
      </c>
      <c r="G8" s="9" t="s">
        <v>193</v>
      </c>
      <c r="H8" s="9" t="s">
        <v>193</v>
      </c>
      <c r="I8" s="9" t="s">
        <v>193</v>
      </c>
      <c r="J8" s="9">
        <v>233</v>
      </c>
      <c r="K8" s="3">
        <v>9.4</v>
      </c>
      <c r="L8" s="9" t="s">
        <v>193</v>
      </c>
      <c r="M8" s="9" t="s">
        <v>193</v>
      </c>
      <c r="N8" s="9">
        <v>3253</v>
      </c>
      <c r="O8" s="3">
        <v>9.4</v>
      </c>
    </row>
    <row r="9" spans="1:15" ht="15.75" customHeight="1" x14ac:dyDescent="0.25">
      <c r="A9" s="6" t="s">
        <v>45</v>
      </c>
      <c r="B9" s="8">
        <v>5569</v>
      </c>
      <c r="C9" s="2">
        <v>27.8</v>
      </c>
      <c r="D9" s="8">
        <v>1149</v>
      </c>
      <c r="E9" s="2">
        <v>12</v>
      </c>
      <c r="F9" s="8" t="s">
        <v>193</v>
      </c>
      <c r="G9" s="8" t="s">
        <v>193</v>
      </c>
      <c r="H9" s="8" t="s">
        <v>193</v>
      </c>
      <c r="I9" s="8" t="s">
        <v>193</v>
      </c>
      <c r="J9" s="8">
        <v>743</v>
      </c>
      <c r="K9" s="2">
        <v>29.8</v>
      </c>
      <c r="L9" s="8" t="s">
        <v>193</v>
      </c>
      <c r="M9" s="8" t="s">
        <v>193</v>
      </c>
      <c r="N9" s="8">
        <v>8140</v>
      </c>
      <c r="O9" s="2">
        <v>23.5</v>
      </c>
    </row>
    <row r="10" spans="1:15" ht="15.75" customHeight="1" x14ac:dyDescent="0.25">
      <c r="A10" s="7" t="s">
        <v>46</v>
      </c>
      <c r="B10" s="3">
        <v>7.3000000000000007</v>
      </c>
      <c r="C10" s="14"/>
      <c r="D10" s="3">
        <v>4.3</v>
      </c>
      <c r="E10" s="14"/>
      <c r="F10" s="3" t="s">
        <v>193</v>
      </c>
      <c r="G10" s="3"/>
      <c r="H10" s="3" t="s">
        <v>193</v>
      </c>
      <c r="I10" s="3"/>
      <c r="J10" s="3">
        <v>7.8000000000000007</v>
      </c>
      <c r="K10" s="14"/>
      <c r="L10" s="3" t="s">
        <v>193</v>
      </c>
      <c r="M10" s="3"/>
      <c r="N10" s="3">
        <v>6.5</v>
      </c>
      <c r="O10" s="14"/>
    </row>
    <row r="11" spans="1:15" ht="15.75" customHeight="1" x14ac:dyDescent="0.25">
      <c r="A11" s="6" t="s">
        <v>49</v>
      </c>
      <c r="B11" s="8">
        <v>1305</v>
      </c>
      <c r="C11" s="24"/>
      <c r="D11" s="8">
        <v>0</v>
      </c>
      <c r="E11" s="24"/>
      <c r="F11" s="8" t="s">
        <v>193</v>
      </c>
      <c r="G11" s="8"/>
      <c r="H11" s="8" t="s">
        <v>193</v>
      </c>
      <c r="I11" s="8"/>
      <c r="J11" s="8">
        <v>0</v>
      </c>
      <c r="K11" s="24"/>
      <c r="L11" s="8" t="s">
        <v>193</v>
      </c>
      <c r="M11" s="8"/>
      <c r="N11" s="8">
        <v>1305</v>
      </c>
      <c r="O11" s="24"/>
    </row>
    <row r="12" spans="1:15" ht="15.75" customHeight="1" x14ac:dyDescent="0.25">
      <c r="A12" s="18" t="s">
        <v>50</v>
      </c>
      <c r="B12" s="19">
        <v>21372</v>
      </c>
      <c r="C12" s="14"/>
      <c r="D12" s="19">
        <v>9541</v>
      </c>
      <c r="E12" s="14"/>
      <c r="F12" s="19" t="s">
        <v>193</v>
      </c>
      <c r="G12" s="19"/>
      <c r="H12" s="19" t="s">
        <v>193</v>
      </c>
      <c r="I12" s="19"/>
      <c r="J12" s="19">
        <v>2490</v>
      </c>
      <c r="K12" s="14"/>
      <c r="L12" s="19" t="s">
        <v>193</v>
      </c>
      <c r="M12" s="19"/>
      <c r="N12" s="19">
        <v>35928</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9"/>
  <dimension ref="A1:O32"/>
  <sheetViews>
    <sheetView workbookViewId="0">
      <selection activeCell="M18" sqref="M18"/>
    </sheetView>
  </sheetViews>
  <sheetFormatPr defaultRowHeight="15" x14ac:dyDescent="0.25"/>
  <cols>
    <col min="1" max="1" width="29.42578125" customWidth="1"/>
  </cols>
  <sheetData>
    <row r="1" spans="1:15" ht="16.5" customHeight="1" x14ac:dyDescent="0.25">
      <c r="A1" s="5" t="s">
        <v>149</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755</v>
      </c>
      <c r="C5" s="2">
        <v>4.5</v>
      </c>
      <c r="D5" s="8">
        <v>392</v>
      </c>
      <c r="E5" s="2">
        <v>10.4</v>
      </c>
      <c r="F5" s="8" t="s">
        <v>193</v>
      </c>
      <c r="G5" s="8" t="s">
        <v>193</v>
      </c>
      <c r="H5" s="8" t="s">
        <v>193</v>
      </c>
      <c r="I5" s="8" t="s">
        <v>193</v>
      </c>
      <c r="J5" s="8">
        <v>140</v>
      </c>
      <c r="K5" s="2">
        <v>5.7</v>
      </c>
      <c r="L5" s="8" t="s">
        <v>193</v>
      </c>
      <c r="M5" s="8" t="s">
        <v>193</v>
      </c>
      <c r="N5" s="8">
        <v>1447</v>
      </c>
      <c r="O5" s="2">
        <v>5.6000000000000005</v>
      </c>
    </row>
    <row r="6" spans="1:15" ht="15.75" customHeight="1" x14ac:dyDescent="0.25">
      <c r="A6" s="7" t="s">
        <v>42</v>
      </c>
      <c r="B6" s="9">
        <v>4233</v>
      </c>
      <c r="C6" s="3">
        <v>25.5</v>
      </c>
      <c r="D6" s="9">
        <v>1035</v>
      </c>
      <c r="E6" s="3">
        <v>27.400000000000002</v>
      </c>
      <c r="F6" s="9" t="s">
        <v>193</v>
      </c>
      <c r="G6" s="9" t="s">
        <v>193</v>
      </c>
      <c r="H6" s="9" t="s">
        <v>193</v>
      </c>
      <c r="I6" s="9" t="s">
        <v>193</v>
      </c>
      <c r="J6" s="9">
        <v>666</v>
      </c>
      <c r="K6" s="3">
        <v>27.1</v>
      </c>
      <c r="L6" s="9" t="s">
        <v>193</v>
      </c>
      <c r="M6" s="9" t="s">
        <v>193</v>
      </c>
      <c r="N6" s="9">
        <v>6750</v>
      </c>
      <c r="O6" s="3">
        <v>26.200000000000003</v>
      </c>
    </row>
    <row r="7" spans="1:15" ht="15.75" customHeight="1" x14ac:dyDescent="0.25">
      <c r="A7" s="6" t="s">
        <v>43</v>
      </c>
      <c r="B7" s="8">
        <v>4009</v>
      </c>
      <c r="C7" s="2">
        <v>24.1</v>
      </c>
      <c r="D7" s="8">
        <v>698</v>
      </c>
      <c r="E7" s="2">
        <v>18.5</v>
      </c>
      <c r="F7" s="8" t="s">
        <v>193</v>
      </c>
      <c r="G7" s="8" t="s">
        <v>193</v>
      </c>
      <c r="H7" s="8" t="s">
        <v>193</v>
      </c>
      <c r="I7" s="8" t="s">
        <v>193</v>
      </c>
      <c r="J7" s="8">
        <v>525</v>
      </c>
      <c r="K7" s="2">
        <v>21.400000000000002</v>
      </c>
      <c r="L7" s="8" t="s">
        <v>193</v>
      </c>
      <c r="M7" s="8" t="s">
        <v>193</v>
      </c>
      <c r="N7" s="8">
        <v>5895</v>
      </c>
      <c r="O7" s="2">
        <v>22.900000000000002</v>
      </c>
    </row>
    <row r="8" spans="1:15" ht="15.75" customHeight="1" x14ac:dyDescent="0.25">
      <c r="A8" s="7" t="s">
        <v>44</v>
      </c>
      <c r="B8" s="9">
        <v>2179</v>
      </c>
      <c r="C8" s="3">
        <v>13.100000000000001</v>
      </c>
      <c r="D8" s="9">
        <v>419</v>
      </c>
      <c r="E8" s="3">
        <v>11.100000000000001</v>
      </c>
      <c r="F8" s="9" t="s">
        <v>193</v>
      </c>
      <c r="G8" s="9" t="s">
        <v>193</v>
      </c>
      <c r="H8" s="9" t="s">
        <v>193</v>
      </c>
      <c r="I8" s="9" t="s">
        <v>193</v>
      </c>
      <c r="J8" s="9">
        <v>281</v>
      </c>
      <c r="K8" s="3">
        <v>11.4</v>
      </c>
      <c r="L8" s="9" t="s">
        <v>193</v>
      </c>
      <c r="M8" s="9" t="s">
        <v>193</v>
      </c>
      <c r="N8" s="9">
        <v>3168</v>
      </c>
      <c r="O8" s="3">
        <v>12.3</v>
      </c>
    </row>
    <row r="9" spans="1:15" ht="15.75" customHeight="1" x14ac:dyDescent="0.25">
      <c r="A9" s="6" t="s">
        <v>45</v>
      </c>
      <c r="B9" s="8">
        <v>5433</v>
      </c>
      <c r="C9" s="2">
        <v>32.700000000000003</v>
      </c>
      <c r="D9" s="8">
        <v>1228</v>
      </c>
      <c r="E9" s="2">
        <v>32.6</v>
      </c>
      <c r="F9" s="8" t="s">
        <v>193</v>
      </c>
      <c r="G9" s="8" t="s">
        <v>193</v>
      </c>
      <c r="H9" s="8" t="s">
        <v>193</v>
      </c>
      <c r="I9" s="8" t="s">
        <v>193</v>
      </c>
      <c r="J9" s="8">
        <v>846</v>
      </c>
      <c r="K9" s="2">
        <v>34.4</v>
      </c>
      <c r="L9" s="8" t="s">
        <v>193</v>
      </c>
      <c r="M9" s="8" t="s">
        <v>193</v>
      </c>
      <c r="N9" s="8">
        <v>8537</v>
      </c>
      <c r="O9" s="2">
        <v>33.1</v>
      </c>
    </row>
    <row r="10" spans="1:15" ht="15.75" customHeight="1" x14ac:dyDescent="0.25">
      <c r="A10" s="7" t="s">
        <v>46</v>
      </c>
      <c r="B10" s="3">
        <v>8</v>
      </c>
      <c r="C10" s="14"/>
      <c r="D10" s="3">
        <v>8.1</v>
      </c>
      <c r="E10" s="14"/>
      <c r="F10" s="3" t="s">
        <v>193</v>
      </c>
      <c r="G10" s="3"/>
      <c r="H10" s="3" t="s">
        <v>193</v>
      </c>
      <c r="I10" s="3"/>
      <c r="J10" s="3">
        <v>8</v>
      </c>
      <c r="K10" s="14"/>
      <c r="L10" s="3" t="s">
        <v>193</v>
      </c>
      <c r="M10" s="3"/>
      <c r="N10" s="3">
        <v>8</v>
      </c>
      <c r="O10" s="14"/>
    </row>
    <row r="11" spans="1:15" ht="15.75" customHeight="1" x14ac:dyDescent="0.25">
      <c r="A11" s="6" t="s">
        <v>49</v>
      </c>
      <c r="B11" s="8">
        <v>1103</v>
      </c>
      <c r="C11" s="24"/>
      <c r="D11" s="8">
        <v>0</v>
      </c>
      <c r="E11" s="24"/>
      <c r="F11" s="8" t="s">
        <v>193</v>
      </c>
      <c r="G11" s="8"/>
      <c r="H11" s="8" t="s">
        <v>193</v>
      </c>
      <c r="I11" s="8"/>
      <c r="J11" s="8">
        <v>0</v>
      </c>
      <c r="K11" s="24"/>
      <c r="L11" s="8" t="s">
        <v>193</v>
      </c>
      <c r="M11" s="8"/>
      <c r="N11" s="8">
        <v>1110</v>
      </c>
      <c r="O11" s="24"/>
    </row>
    <row r="12" spans="1:15" ht="15.75" customHeight="1" x14ac:dyDescent="0.25">
      <c r="A12" s="18" t="s">
        <v>50</v>
      </c>
      <c r="B12" s="19">
        <v>17713</v>
      </c>
      <c r="C12" s="14"/>
      <c r="D12" s="19">
        <v>3772</v>
      </c>
      <c r="E12" s="14"/>
      <c r="F12" s="19" t="s">
        <v>193</v>
      </c>
      <c r="G12" s="19"/>
      <c r="H12" s="19" t="s">
        <v>193</v>
      </c>
      <c r="I12" s="19"/>
      <c r="J12" s="19">
        <v>2458</v>
      </c>
      <c r="K12" s="14"/>
      <c r="L12" s="19" t="s">
        <v>193</v>
      </c>
      <c r="M12" s="19"/>
      <c r="N12" s="19">
        <v>26907</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0"/>
  <dimension ref="A1:O32"/>
  <sheetViews>
    <sheetView workbookViewId="0">
      <selection activeCell="K24" sqref="K24"/>
    </sheetView>
  </sheetViews>
  <sheetFormatPr defaultRowHeight="15" x14ac:dyDescent="0.25"/>
  <cols>
    <col min="1" max="1" width="29" customWidth="1"/>
  </cols>
  <sheetData>
    <row r="1" spans="1:15" ht="16.5" customHeight="1" x14ac:dyDescent="0.25">
      <c r="A1" s="5" t="s">
        <v>148</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331</v>
      </c>
      <c r="C5" s="2">
        <v>6.9</v>
      </c>
      <c r="D5" s="8">
        <v>96</v>
      </c>
      <c r="E5" s="2">
        <v>9</v>
      </c>
      <c r="F5" s="8" t="s">
        <v>193</v>
      </c>
      <c r="G5" s="8" t="s">
        <v>193</v>
      </c>
      <c r="H5" s="8" t="s">
        <v>193</v>
      </c>
      <c r="I5" s="8" t="s">
        <v>193</v>
      </c>
      <c r="J5" s="8">
        <v>49</v>
      </c>
      <c r="K5" s="2">
        <v>4.3</v>
      </c>
      <c r="L5" s="8" t="s">
        <v>193</v>
      </c>
      <c r="M5" s="8" t="s">
        <v>193</v>
      </c>
      <c r="N5" s="8">
        <v>568</v>
      </c>
      <c r="O5" s="2">
        <v>6.8000000000000007</v>
      </c>
    </row>
    <row r="6" spans="1:15" ht="15.75" customHeight="1" x14ac:dyDescent="0.25">
      <c r="A6" s="7" t="s">
        <v>42</v>
      </c>
      <c r="B6" s="9">
        <v>1198</v>
      </c>
      <c r="C6" s="3">
        <v>25</v>
      </c>
      <c r="D6" s="9">
        <v>382</v>
      </c>
      <c r="E6" s="3">
        <v>35.6</v>
      </c>
      <c r="F6" s="9" t="s">
        <v>193</v>
      </c>
      <c r="G6" s="9" t="s">
        <v>193</v>
      </c>
      <c r="H6" s="9" t="s">
        <v>193</v>
      </c>
      <c r="I6" s="9" t="s">
        <v>193</v>
      </c>
      <c r="J6" s="9">
        <v>302</v>
      </c>
      <c r="K6" s="3">
        <v>26.6</v>
      </c>
      <c r="L6" s="9" t="s">
        <v>193</v>
      </c>
      <c r="M6" s="9" t="s">
        <v>193</v>
      </c>
      <c r="N6" s="9">
        <v>2296</v>
      </c>
      <c r="O6" s="3">
        <v>27.3</v>
      </c>
    </row>
    <row r="7" spans="1:15" ht="15.75" customHeight="1" x14ac:dyDescent="0.25">
      <c r="A7" s="6" t="s">
        <v>43</v>
      </c>
      <c r="B7" s="8">
        <v>1053</v>
      </c>
      <c r="C7" s="2">
        <v>21.900000000000002</v>
      </c>
      <c r="D7" s="8">
        <v>165</v>
      </c>
      <c r="E7" s="2">
        <v>15.4</v>
      </c>
      <c r="F7" s="8" t="s">
        <v>193</v>
      </c>
      <c r="G7" s="8" t="s">
        <v>193</v>
      </c>
      <c r="H7" s="8" t="s">
        <v>193</v>
      </c>
      <c r="I7" s="8" t="s">
        <v>193</v>
      </c>
      <c r="J7" s="8">
        <v>234</v>
      </c>
      <c r="K7" s="2">
        <v>20.6</v>
      </c>
      <c r="L7" s="8" t="s">
        <v>193</v>
      </c>
      <c r="M7" s="8" t="s">
        <v>193</v>
      </c>
      <c r="N7" s="8">
        <v>1750</v>
      </c>
      <c r="O7" s="2">
        <v>20.8</v>
      </c>
    </row>
    <row r="8" spans="1:15" ht="15.75" customHeight="1" x14ac:dyDescent="0.25">
      <c r="A8" s="7" t="s">
        <v>44</v>
      </c>
      <c r="B8" s="9">
        <v>609</v>
      </c>
      <c r="C8" s="3">
        <v>12.700000000000001</v>
      </c>
      <c r="D8" s="9">
        <v>82</v>
      </c>
      <c r="E8" s="3">
        <v>7.7</v>
      </c>
      <c r="F8" s="9" t="s">
        <v>193</v>
      </c>
      <c r="G8" s="9" t="s">
        <v>193</v>
      </c>
      <c r="H8" s="9" t="s">
        <v>193</v>
      </c>
      <c r="I8" s="9" t="s">
        <v>193</v>
      </c>
      <c r="J8" s="9">
        <v>130</v>
      </c>
      <c r="K8" s="3">
        <v>11.5</v>
      </c>
      <c r="L8" s="9" t="s">
        <v>193</v>
      </c>
      <c r="M8" s="9" t="s">
        <v>193</v>
      </c>
      <c r="N8" s="9">
        <v>972</v>
      </c>
      <c r="O8" s="3">
        <v>11.600000000000001</v>
      </c>
    </row>
    <row r="9" spans="1:15" ht="15.75" customHeight="1" x14ac:dyDescent="0.25">
      <c r="A9" s="6" t="s">
        <v>45</v>
      </c>
      <c r="B9" s="8">
        <v>1607</v>
      </c>
      <c r="C9" s="2">
        <v>33.5</v>
      </c>
      <c r="D9" s="8">
        <v>346</v>
      </c>
      <c r="E9" s="2">
        <v>32.300000000000004</v>
      </c>
      <c r="F9" s="8" t="s">
        <v>193</v>
      </c>
      <c r="G9" s="8" t="s">
        <v>193</v>
      </c>
      <c r="H9" s="8" t="s">
        <v>193</v>
      </c>
      <c r="I9" s="8" t="s">
        <v>193</v>
      </c>
      <c r="J9" s="8">
        <v>422</v>
      </c>
      <c r="K9" s="2">
        <v>37.1</v>
      </c>
      <c r="L9" s="8" t="s">
        <v>193</v>
      </c>
      <c r="M9" s="8" t="s">
        <v>193</v>
      </c>
      <c r="N9" s="8">
        <v>2821</v>
      </c>
      <c r="O9" s="2">
        <v>33.6</v>
      </c>
    </row>
    <row r="10" spans="1:15" ht="15.75" customHeight="1" x14ac:dyDescent="0.25">
      <c r="A10" s="7" t="s">
        <v>46</v>
      </c>
      <c r="B10" s="3">
        <v>8.4</v>
      </c>
      <c r="C10" s="14"/>
      <c r="D10" s="3">
        <v>8.3000000000000007</v>
      </c>
      <c r="E10" s="14"/>
      <c r="F10" s="3" t="s">
        <v>193</v>
      </c>
      <c r="G10" s="3"/>
      <c r="H10" s="3" t="s">
        <v>193</v>
      </c>
      <c r="I10" s="3"/>
      <c r="J10" s="3">
        <v>8.8000000000000007</v>
      </c>
      <c r="K10" s="14"/>
      <c r="L10" s="3" t="s">
        <v>193</v>
      </c>
      <c r="M10" s="3"/>
      <c r="N10" s="3">
        <v>8.3000000000000007</v>
      </c>
      <c r="O10" s="14"/>
    </row>
    <row r="11" spans="1:15" ht="15.75" customHeight="1" x14ac:dyDescent="0.25">
      <c r="A11" s="6" t="s">
        <v>49</v>
      </c>
      <c r="B11" s="8">
        <v>297</v>
      </c>
      <c r="C11" s="24"/>
      <c r="D11" s="8">
        <v>0</v>
      </c>
      <c r="E11" s="24"/>
      <c r="F11" s="8" t="s">
        <v>193</v>
      </c>
      <c r="G11" s="8"/>
      <c r="H11" s="8" t="s">
        <v>193</v>
      </c>
      <c r="I11" s="8"/>
      <c r="J11" s="8">
        <v>0</v>
      </c>
      <c r="K11" s="24"/>
      <c r="L11" s="8" t="s">
        <v>193</v>
      </c>
      <c r="M11" s="8"/>
      <c r="N11" s="8">
        <v>297</v>
      </c>
      <c r="O11" s="24"/>
    </row>
    <row r="12" spans="1:15" ht="15.75" customHeight="1" x14ac:dyDescent="0.25">
      <c r="A12" s="18" t="s">
        <v>50</v>
      </c>
      <c r="B12" s="19">
        <v>5094</v>
      </c>
      <c r="C12" s="14"/>
      <c r="D12" s="19">
        <v>1072</v>
      </c>
      <c r="E12" s="14"/>
      <c r="F12" s="19" t="s">
        <v>193</v>
      </c>
      <c r="G12" s="19"/>
      <c r="H12" s="19" t="s">
        <v>193</v>
      </c>
      <c r="I12" s="19"/>
      <c r="J12" s="19">
        <v>1138</v>
      </c>
      <c r="K12" s="14"/>
      <c r="L12" s="19" t="s">
        <v>193</v>
      </c>
      <c r="M12" s="19"/>
      <c r="N12" s="19">
        <v>8704</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1"/>
  <dimension ref="A1:O32"/>
  <sheetViews>
    <sheetView workbookViewId="0">
      <selection activeCell="P21" sqref="P21"/>
    </sheetView>
  </sheetViews>
  <sheetFormatPr defaultRowHeight="15" x14ac:dyDescent="0.25"/>
  <cols>
    <col min="1" max="1" width="30" customWidth="1"/>
  </cols>
  <sheetData>
    <row r="1" spans="1:15" ht="16.5" customHeight="1" x14ac:dyDescent="0.25">
      <c r="A1" s="5" t="s">
        <v>147</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224</v>
      </c>
      <c r="C5" s="2">
        <v>4.2</v>
      </c>
      <c r="D5" s="8">
        <v>231</v>
      </c>
      <c r="E5" s="2">
        <v>15</v>
      </c>
      <c r="F5" s="8" t="s">
        <v>193</v>
      </c>
      <c r="G5" s="8" t="s">
        <v>193</v>
      </c>
      <c r="H5" s="8" t="s">
        <v>193</v>
      </c>
      <c r="I5" s="8" t="s">
        <v>193</v>
      </c>
      <c r="J5" s="8">
        <v>59</v>
      </c>
      <c r="K5" s="2">
        <v>6.1000000000000005</v>
      </c>
      <c r="L5" s="8" t="s">
        <v>193</v>
      </c>
      <c r="M5" s="8" t="s">
        <v>193</v>
      </c>
      <c r="N5" s="8">
        <v>564</v>
      </c>
      <c r="O5" s="2">
        <v>6.3000000000000007</v>
      </c>
    </row>
    <row r="6" spans="1:15" ht="15.75" customHeight="1" x14ac:dyDescent="0.25">
      <c r="A6" s="7" t="s">
        <v>42</v>
      </c>
      <c r="B6" s="9">
        <v>1578</v>
      </c>
      <c r="C6" s="3">
        <v>29.6</v>
      </c>
      <c r="D6" s="9">
        <v>608</v>
      </c>
      <c r="E6" s="3">
        <v>39.5</v>
      </c>
      <c r="F6" s="9" t="s">
        <v>193</v>
      </c>
      <c r="G6" s="9" t="s">
        <v>193</v>
      </c>
      <c r="H6" s="9" t="s">
        <v>193</v>
      </c>
      <c r="I6" s="9" t="s">
        <v>193</v>
      </c>
      <c r="J6" s="9">
        <v>270</v>
      </c>
      <c r="K6" s="3">
        <v>27.6</v>
      </c>
      <c r="L6" s="9" t="s">
        <v>193</v>
      </c>
      <c r="M6" s="9" t="s">
        <v>193</v>
      </c>
      <c r="N6" s="9">
        <v>2744</v>
      </c>
      <c r="O6" s="3">
        <v>30.400000000000002</v>
      </c>
    </row>
    <row r="7" spans="1:15" ht="15.75" customHeight="1" x14ac:dyDescent="0.25">
      <c r="A7" s="6" t="s">
        <v>43</v>
      </c>
      <c r="B7" s="8">
        <v>1405</v>
      </c>
      <c r="C7" s="2">
        <v>26.400000000000002</v>
      </c>
      <c r="D7" s="8">
        <v>265</v>
      </c>
      <c r="E7" s="2">
        <v>17.2</v>
      </c>
      <c r="F7" s="8" t="s">
        <v>193</v>
      </c>
      <c r="G7" s="8" t="s">
        <v>193</v>
      </c>
      <c r="H7" s="8" t="s">
        <v>193</v>
      </c>
      <c r="I7" s="8" t="s">
        <v>193</v>
      </c>
      <c r="J7" s="8">
        <v>273</v>
      </c>
      <c r="K7" s="2">
        <v>28</v>
      </c>
      <c r="L7" s="8" t="s">
        <v>193</v>
      </c>
      <c r="M7" s="8" t="s">
        <v>193</v>
      </c>
      <c r="N7" s="8">
        <v>2306</v>
      </c>
      <c r="O7" s="2">
        <v>25.6</v>
      </c>
    </row>
    <row r="8" spans="1:15" ht="15.75" customHeight="1" x14ac:dyDescent="0.25">
      <c r="A8" s="7" t="s">
        <v>44</v>
      </c>
      <c r="B8" s="9">
        <v>634</v>
      </c>
      <c r="C8" s="3">
        <v>11.9</v>
      </c>
      <c r="D8" s="9">
        <v>124</v>
      </c>
      <c r="E8" s="3">
        <v>8</v>
      </c>
      <c r="F8" s="9" t="s">
        <v>193</v>
      </c>
      <c r="G8" s="9" t="s">
        <v>193</v>
      </c>
      <c r="H8" s="9" t="s">
        <v>193</v>
      </c>
      <c r="I8" s="9" t="s">
        <v>193</v>
      </c>
      <c r="J8" s="9">
        <v>112</v>
      </c>
      <c r="K8" s="3">
        <v>11.5</v>
      </c>
      <c r="L8" s="9" t="s">
        <v>193</v>
      </c>
      <c r="M8" s="9" t="s">
        <v>193</v>
      </c>
      <c r="N8" s="9">
        <v>986</v>
      </c>
      <c r="O8" s="3">
        <v>10.9</v>
      </c>
    </row>
    <row r="9" spans="1:15" ht="15.75" customHeight="1" x14ac:dyDescent="0.25">
      <c r="A9" s="6" t="s">
        <v>45</v>
      </c>
      <c r="B9" s="8">
        <v>1486</v>
      </c>
      <c r="C9" s="2">
        <v>27.900000000000002</v>
      </c>
      <c r="D9" s="8">
        <v>312</v>
      </c>
      <c r="E9" s="2">
        <v>20.3</v>
      </c>
      <c r="F9" s="8" t="s">
        <v>193</v>
      </c>
      <c r="G9" s="8" t="s">
        <v>193</v>
      </c>
      <c r="H9" s="8" t="s">
        <v>193</v>
      </c>
      <c r="I9" s="8" t="s">
        <v>193</v>
      </c>
      <c r="J9" s="8">
        <v>262</v>
      </c>
      <c r="K9" s="2">
        <v>26.900000000000002</v>
      </c>
      <c r="L9" s="8" t="s">
        <v>193</v>
      </c>
      <c r="M9" s="8" t="s">
        <v>193</v>
      </c>
      <c r="N9" s="8">
        <v>2420</v>
      </c>
      <c r="O9" s="2">
        <v>26.8</v>
      </c>
    </row>
    <row r="10" spans="1:15" ht="15.75" customHeight="1" x14ac:dyDescent="0.25">
      <c r="A10" s="7" t="s">
        <v>46</v>
      </c>
      <c r="B10" s="3">
        <v>7.3000000000000007</v>
      </c>
      <c r="C10" s="14"/>
      <c r="D10" s="3">
        <v>5.8000000000000007</v>
      </c>
      <c r="E10" s="14"/>
      <c r="F10" s="3" t="s">
        <v>193</v>
      </c>
      <c r="G10" s="3"/>
      <c r="H10" s="3" t="s">
        <v>193</v>
      </c>
      <c r="I10" s="3"/>
      <c r="J10" s="3">
        <v>7.1000000000000005</v>
      </c>
      <c r="K10" s="14"/>
      <c r="L10" s="3" t="s">
        <v>193</v>
      </c>
      <c r="M10" s="3"/>
      <c r="N10" s="3">
        <v>7.1000000000000005</v>
      </c>
      <c r="O10" s="14"/>
    </row>
    <row r="11" spans="1:15" ht="15.75" customHeight="1" x14ac:dyDescent="0.25">
      <c r="A11" s="6" t="s">
        <v>49</v>
      </c>
      <c r="B11" s="8">
        <v>308</v>
      </c>
      <c r="C11" s="24"/>
      <c r="D11" s="8">
        <v>0</v>
      </c>
      <c r="E11" s="24"/>
      <c r="F11" s="8" t="s">
        <v>193</v>
      </c>
      <c r="G11" s="8"/>
      <c r="H11" s="8" t="s">
        <v>193</v>
      </c>
      <c r="I11" s="8"/>
      <c r="J11" s="8">
        <v>0</v>
      </c>
      <c r="K11" s="24"/>
      <c r="L11" s="8" t="s">
        <v>193</v>
      </c>
      <c r="M11" s="8"/>
      <c r="N11" s="8">
        <v>308</v>
      </c>
      <c r="O11" s="24"/>
    </row>
    <row r="12" spans="1:15" ht="15.75" customHeight="1" x14ac:dyDescent="0.25">
      <c r="A12" s="18" t="s">
        <v>50</v>
      </c>
      <c r="B12" s="19">
        <v>5635</v>
      </c>
      <c r="C12" s="14"/>
      <c r="D12" s="19">
        <v>1539</v>
      </c>
      <c r="E12" s="14"/>
      <c r="F12" s="19" t="s">
        <v>193</v>
      </c>
      <c r="G12" s="19"/>
      <c r="H12" s="19" t="s">
        <v>193</v>
      </c>
      <c r="I12" s="19"/>
      <c r="J12" s="19">
        <v>976</v>
      </c>
      <c r="K12" s="14"/>
      <c r="L12" s="19" t="s">
        <v>193</v>
      </c>
      <c r="M12" s="19"/>
      <c r="N12" s="19">
        <v>9328</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2"/>
  <dimension ref="A1:O32"/>
  <sheetViews>
    <sheetView workbookViewId="0">
      <selection activeCell="O22" sqref="O22"/>
    </sheetView>
  </sheetViews>
  <sheetFormatPr defaultRowHeight="15" x14ac:dyDescent="0.25"/>
  <cols>
    <col min="1" max="1" width="29.28515625" customWidth="1"/>
  </cols>
  <sheetData>
    <row r="1" spans="1:15" ht="16.5" customHeight="1" x14ac:dyDescent="0.25">
      <c r="A1" s="5" t="s">
        <v>146</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51</v>
      </c>
      <c r="C5" s="2">
        <v>3.7</v>
      </c>
      <c r="D5" s="8">
        <v>10</v>
      </c>
      <c r="E5" s="2">
        <v>2.6</v>
      </c>
      <c r="F5" s="8" t="s">
        <v>193</v>
      </c>
      <c r="G5" s="8" t="s">
        <v>193</v>
      </c>
      <c r="H5" s="8" t="s">
        <v>193</v>
      </c>
      <c r="I5" s="8" t="s">
        <v>193</v>
      </c>
      <c r="J5" s="8">
        <v>20</v>
      </c>
      <c r="K5" s="2">
        <v>5.2</v>
      </c>
      <c r="L5" s="8" t="s">
        <v>193</v>
      </c>
      <c r="M5" s="8" t="s">
        <v>193</v>
      </c>
      <c r="N5" s="8">
        <v>109</v>
      </c>
      <c r="O5" s="2">
        <v>4.3</v>
      </c>
    </row>
    <row r="6" spans="1:15" ht="15.75" customHeight="1" x14ac:dyDescent="0.25">
      <c r="A6" s="7" t="s">
        <v>42</v>
      </c>
      <c r="B6" s="9">
        <v>292</v>
      </c>
      <c r="C6" s="3">
        <v>21.200000000000003</v>
      </c>
      <c r="D6" s="9">
        <v>37</v>
      </c>
      <c r="E6" s="3">
        <v>9.6000000000000014</v>
      </c>
      <c r="F6" s="9" t="s">
        <v>193</v>
      </c>
      <c r="G6" s="9" t="s">
        <v>193</v>
      </c>
      <c r="H6" s="9" t="s">
        <v>193</v>
      </c>
      <c r="I6" s="9" t="s">
        <v>193</v>
      </c>
      <c r="J6" s="9">
        <v>124</v>
      </c>
      <c r="K6" s="3">
        <v>31.8</v>
      </c>
      <c r="L6" s="9" t="s">
        <v>193</v>
      </c>
      <c r="M6" s="9" t="s">
        <v>193</v>
      </c>
      <c r="N6" s="9">
        <v>561</v>
      </c>
      <c r="O6" s="3">
        <v>22.1</v>
      </c>
    </row>
    <row r="7" spans="1:15" ht="15.75" customHeight="1" x14ac:dyDescent="0.25">
      <c r="A7" s="6" t="s">
        <v>43</v>
      </c>
      <c r="B7" s="8">
        <v>317</v>
      </c>
      <c r="C7" s="2">
        <v>23</v>
      </c>
      <c r="D7" s="8">
        <v>75</v>
      </c>
      <c r="E7" s="2">
        <v>19.5</v>
      </c>
      <c r="F7" s="8" t="s">
        <v>193</v>
      </c>
      <c r="G7" s="8" t="s">
        <v>193</v>
      </c>
      <c r="H7" s="8" t="s">
        <v>193</v>
      </c>
      <c r="I7" s="8" t="s">
        <v>193</v>
      </c>
      <c r="J7" s="8">
        <v>82</v>
      </c>
      <c r="K7" s="2">
        <v>21.200000000000003</v>
      </c>
      <c r="L7" s="8" t="s">
        <v>193</v>
      </c>
      <c r="M7" s="8" t="s">
        <v>193</v>
      </c>
      <c r="N7" s="8">
        <v>565</v>
      </c>
      <c r="O7" s="2">
        <v>22.3</v>
      </c>
    </row>
    <row r="8" spans="1:15" ht="15.75" customHeight="1" x14ac:dyDescent="0.25">
      <c r="A8" s="7" t="s">
        <v>44</v>
      </c>
      <c r="B8" s="9">
        <v>201</v>
      </c>
      <c r="C8" s="3">
        <v>14.600000000000001</v>
      </c>
      <c r="D8" s="9">
        <v>60</v>
      </c>
      <c r="E8" s="3">
        <v>15.600000000000001</v>
      </c>
      <c r="F8" s="9" t="s">
        <v>193</v>
      </c>
      <c r="G8" s="9" t="s">
        <v>193</v>
      </c>
      <c r="H8" s="9" t="s">
        <v>193</v>
      </c>
      <c r="I8" s="9" t="s">
        <v>193</v>
      </c>
      <c r="J8" s="9">
        <v>48</v>
      </c>
      <c r="K8" s="3">
        <v>12.3</v>
      </c>
      <c r="L8" s="9" t="s">
        <v>193</v>
      </c>
      <c r="M8" s="9" t="s">
        <v>193</v>
      </c>
      <c r="N8" s="9">
        <v>354</v>
      </c>
      <c r="O8" s="3">
        <v>14</v>
      </c>
    </row>
    <row r="9" spans="1:15" ht="15.75" customHeight="1" x14ac:dyDescent="0.25">
      <c r="A9" s="6" t="s">
        <v>45</v>
      </c>
      <c r="B9" s="8">
        <v>516</v>
      </c>
      <c r="C9" s="2">
        <v>37.5</v>
      </c>
      <c r="D9" s="8">
        <v>203</v>
      </c>
      <c r="E9" s="2">
        <v>52.7</v>
      </c>
      <c r="F9" s="8" t="s">
        <v>193</v>
      </c>
      <c r="G9" s="8" t="s">
        <v>193</v>
      </c>
      <c r="H9" s="8" t="s">
        <v>193</v>
      </c>
      <c r="I9" s="8" t="s">
        <v>193</v>
      </c>
      <c r="J9" s="8">
        <v>115</v>
      </c>
      <c r="K9" s="2">
        <v>29.5</v>
      </c>
      <c r="L9" s="8" t="s">
        <v>193</v>
      </c>
      <c r="M9" s="8" t="s">
        <v>193</v>
      </c>
      <c r="N9" s="8">
        <v>947</v>
      </c>
      <c r="O9" s="2">
        <v>37.300000000000004</v>
      </c>
    </row>
    <row r="10" spans="1:15" ht="15.75" customHeight="1" x14ac:dyDescent="0.25">
      <c r="A10" s="7" t="s">
        <v>46</v>
      </c>
      <c r="B10" s="3">
        <v>9</v>
      </c>
      <c r="C10" s="14"/>
      <c r="D10" s="3">
        <v>11.3</v>
      </c>
      <c r="E10" s="14"/>
      <c r="F10" s="3" t="s">
        <v>193</v>
      </c>
      <c r="G10" s="3"/>
      <c r="H10" s="3" t="s">
        <v>193</v>
      </c>
      <c r="I10" s="3"/>
      <c r="J10" s="3">
        <v>7.2</v>
      </c>
      <c r="K10" s="14"/>
      <c r="L10" s="3" t="s">
        <v>193</v>
      </c>
      <c r="M10" s="3"/>
      <c r="N10" s="3">
        <v>8.9</v>
      </c>
      <c r="O10" s="14"/>
    </row>
    <row r="11" spans="1:15" ht="15.75" customHeight="1" x14ac:dyDescent="0.25">
      <c r="A11" s="6" t="s">
        <v>49</v>
      </c>
      <c r="B11" s="8">
        <v>59</v>
      </c>
      <c r="C11" s="24"/>
      <c r="D11" s="8">
        <v>0</v>
      </c>
      <c r="E11" s="24"/>
      <c r="F11" s="8" t="s">
        <v>193</v>
      </c>
      <c r="G11" s="8"/>
      <c r="H11" s="8" t="s">
        <v>193</v>
      </c>
      <c r="I11" s="8"/>
      <c r="J11" s="8">
        <v>0</v>
      </c>
      <c r="K11" s="24"/>
      <c r="L11" s="8" t="s">
        <v>193</v>
      </c>
      <c r="M11" s="8"/>
      <c r="N11" s="8">
        <v>59</v>
      </c>
      <c r="O11" s="24"/>
    </row>
    <row r="12" spans="1:15" ht="15.75" customHeight="1" x14ac:dyDescent="0.25">
      <c r="A12" s="18" t="s">
        <v>50</v>
      </c>
      <c r="B12" s="19">
        <v>1436</v>
      </c>
      <c r="C12" s="14"/>
      <c r="D12" s="19">
        <v>385</v>
      </c>
      <c r="E12" s="14"/>
      <c r="F12" s="19" t="s">
        <v>193</v>
      </c>
      <c r="G12" s="19"/>
      <c r="H12" s="19" t="s">
        <v>193</v>
      </c>
      <c r="I12" s="19"/>
      <c r="J12" s="19">
        <v>389</v>
      </c>
      <c r="K12" s="14"/>
      <c r="L12" s="19" t="s">
        <v>193</v>
      </c>
      <c r="M12" s="19"/>
      <c r="N12" s="19">
        <v>2596</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3"/>
  <dimension ref="A1:O32"/>
  <sheetViews>
    <sheetView workbookViewId="0">
      <selection activeCell="R19" sqref="R19"/>
    </sheetView>
  </sheetViews>
  <sheetFormatPr defaultRowHeight="15" x14ac:dyDescent="0.25"/>
  <cols>
    <col min="1" max="1" width="29.28515625" customWidth="1"/>
  </cols>
  <sheetData>
    <row r="1" spans="1:15" ht="16.5" customHeight="1" x14ac:dyDescent="0.25">
      <c r="A1" s="5" t="s">
        <v>145</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25</v>
      </c>
      <c r="C5" s="2">
        <v>4.1000000000000005</v>
      </c>
      <c r="D5" s="8">
        <v>3</v>
      </c>
      <c r="E5" s="2">
        <v>3.6</v>
      </c>
      <c r="F5" s="8" t="s">
        <v>193</v>
      </c>
      <c r="G5" s="8" t="s">
        <v>193</v>
      </c>
      <c r="H5" s="8">
        <v>0</v>
      </c>
      <c r="I5" s="2" t="s">
        <v>192</v>
      </c>
      <c r="J5" s="8">
        <v>7</v>
      </c>
      <c r="K5" s="2">
        <v>5.3000000000000007</v>
      </c>
      <c r="L5" s="8" t="s">
        <v>193</v>
      </c>
      <c r="M5" s="8" t="s">
        <v>193</v>
      </c>
      <c r="N5" s="8">
        <v>40</v>
      </c>
      <c r="O5" s="2">
        <v>4.3</v>
      </c>
    </row>
    <row r="6" spans="1:15" ht="15.75" customHeight="1" x14ac:dyDescent="0.25">
      <c r="A6" s="7" t="s">
        <v>42</v>
      </c>
      <c r="B6" s="9">
        <v>167</v>
      </c>
      <c r="C6" s="3">
        <v>28</v>
      </c>
      <c r="D6" s="9">
        <v>30</v>
      </c>
      <c r="E6" s="3">
        <v>35.700000000000003</v>
      </c>
      <c r="F6" s="9" t="s">
        <v>193</v>
      </c>
      <c r="G6" s="9" t="s">
        <v>193</v>
      </c>
      <c r="H6" s="9">
        <v>0</v>
      </c>
      <c r="I6" s="3" t="s">
        <v>192</v>
      </c>
      <c r="J6" s="9">
        <v>40</v>
      </c>
      <c r="K6" s="3">
        <v>28.3</v>
      </c>
      <c r="L6" s="9" t="s">
        <v>193</v>
      </c>
      <c r="M6" s="9" t="s">
        <v>193</v>
      </c>
      <c r="N6" s="9">
        <v>267</v>
      </c>
      <c r="O6" s="3">
        <v>28.700000000000003</v>
      </c>
    </row>
    <row r="7" spans="1:15" ht="15.75" customHeight="1" x14ac:dyDescent="0.25">
      <c r="A7" s="6" t="s">
        <v>43</v>
      </c>
      <c r="B7" s="8">
        <v>161</v>
      </c>
      <c r="C7" s="2">
        <v>26.900000000000002</v>
      </c>
      <c r="D7" s="8">
        <v>14</v>
      </c>
      <c r="E7" s="2">
        <v>16.7</v>
      </c>
      <c r="F7" s="8" t="s">
        <v>193</v>
      </c>
      <c r="G7" s="8" t="s">
        <v>193</v>
      </c>
      <c r="H7" s="8">
        <v>0</v>
      </c>
      <c r="I7" s="2" t="s">
        <v>192</v>
      </c>
      <c r="J7" s="8">
        <v>35</v>
      </c>
      <c r="K7" s="2">
        <v>24.6</v>
      </c>
      <c r="L7" s="8" t="s">
        <v>193</v>
      </c>
      <c r="M7" s="8" t="s">
        <v>193</v>
      </c>
      <c r="N7" s="8">
        <v>234</v>
      </c>
      <c r="O7" s="2">
        <v>25.1</v>
      </c>
    </row>
    <row r="8" spans="1:15" ht="15.75" customHeight="1" x14ac:dyDescent="0.25">
      <c r="A8" s="7" t="s">
        <v>44</v>
      </c>
      <c r="B8" s="9">
        <v>70</v>
      </c>
      <c r="C8" s="3">
        <v>11.700000000000001</v>
      </c>
      <c r="D8" s="9">
        <v>7</v>
      </c>
      <c r="E8" s="3">
        <v>8.3000000000000007</v>
      </c>
      <c r="F8" s="9" t="s">
        <v>193</v>
      </c>
      <c r="G8" s="9" t="s">
        <v>193</v>
      </c>
      <c r="H8" s="9">
        <v>0</v>
      </c>
      <c r="I8" s="3" t="s">
        <v>192</v>
      </c>
      <c r="J8" s="9">
        <v>16</v>
      </c>
      <c r="K8" s="3">
        <v>11.200000000000001</v>
      </c>
      <c r="L8" s="9" t="s">
        <v>193</v>
      </c>
      <c r="M8" s="9" t="s">
        <v>193</v>
      </c>
      <c r="N8" s="9">
        <v>105</v>
      </c>
      <c r="O8" s="3">
        <v>11.200000000000001</v>
      </c>
    </row>
    <row r="9" spans="1:15" ht="15.75" customHeight="1" x14ac:dyDescent="0.25">
      <c r="A9" s="6" t="s">
        <v>45</v>
      </c>
      <c r="B9" s="8">
        <v>175</v>
      </c>
      <c r="C9" s="2">
        <v>29.3</v>
      </c>
      <c r="D9" s="8">
        <v>30</v>
      </c>
      <c r="E9" s="2">
        <v>35.700000000000003</v>
      </c>
      <c r="F9" s="8" t="s">
        <v>193</v>
      </c>
      <c r="G9" s="8" t="s">
        <v>193</v>
      </c>
      <c r="H9" s="8">
        <v>0</v>
      </c>
      <c r="I9" s="2" t="s">
        <v>192</v>
      </c>
      <c r="J9" s="8">
        <v>44</v>
      </c>
      <c r="K9" s="2">
        <v>30.700000000000003</v>
      </c>
      <c r="L9" s="8" t="s">
        <v>193</v>
      </c>
      <c r="M9" s="8" t="s">
        <v>193</v>
      </c>
      <c r="N9" s="8">
        <v>286</v>
      </c>
      <c r="O9" s="2">
        <v>30.700000000000003</v>
      </c>
    </row>
    <row r="10" spans="1:15" ht="15.75" customHeight="1" x14ac:dyDescent="0.25">
      <c r="A10" s="7" t="s">
        <v>46</v>
      </c>
      <c r="B10" s="3">
        <v>7.4</v>
      </c>
      <c r="C10" s="14"/>
      <c r="D10" s="3">
        <v>10.100000000000001</v>
      </c>
      <c r="E10" s="14"/>
      <c r="F10" s="3" t="s">
        <v>193</v>
      </c>
      <c r="G10" s="3"/>
      <c r="H10" s="3" t="s">
        <v>192</v>
      </c>
      <c r="I10" s="14"/>
      <c r="J10" s="3">
        <v>8</v>
      </c>
      <c r="K10" s="14"/>
      <c r="L10" s="3" t="s">
        <v>193</v>
      </c>
      <c r="M10" s="3"/>
      <c r="N10" s="3">
        <v>7.8000000000000007</v>
      </c>
      <c r="O10" s="14"/>
    </row>
    <row r="11" spans="1:15" ht="15.75" customHeight="1" x14ac:dyDescent="0.25">
      <c r="A11" s="6" t="s">
        <v>49</v>
      </c>
      <c r="B11" s="8">
        <v>80</v>
      </c>
      <c r="C11" s="24"/>
      <c r="D11" s="8">
        <v>0</v>
      </c>
      <c r="E11" s="24"/>
      <c r="F11" s="8" t="s">
        <v>193</v>
      </c>
      <c r="G11" s="8"/>
      <c r="H11" s="8">
        <v>0</v>
      </c>
      <c r="I11" s="24"/>
      <c r="J11" s="8">
        <v>0</v>
      </c>
      <c r="K11" s="24"/>
      <c r="L11" s="8" t="s">
        <v>193</v>
      </c>
      <c r="M11" s="8"/>
      <c r="N11" s="8">
        <v>80</v>
      </c>
      <c r="O11" s="24"/>
    </row>
    <row r="12" spans="1:15" ht="15.75" customHeight="1" x14ac:dyDescent="0.25">
      <c r="A12" s="18" t="s">
        <v>50</v>
      </c>
      <c r="B12" s="19">
        <v>677</v>
      </c>
      <c r="C12" s="14"/>
      <c r="D12" s="19">
        <v>84</v>
      </c>
      <c r="E12" s="14"/>
      <c r="F12" s="19" t="s">
        <v>193</v>
      </c>
      <c r="G12" s="19"/>
      <c r="H12" s="19">
        <v>0</v>
      </c>
      <c r="I12" s="14"/>
      <c r="J12" s="19">
        <v>142</v>
      </c>
      <c r="K12" s="14"/>
      <c r="L12" s="19" t="s">
        <v>193</v>
      </c>
      <c r="M12" s="19"/>
      <c r="N12" s="19">
        <v>1011</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4"/>
  <dimension ref="A1:O32"/>
  <sheetViews>
    <sheetView workbookViewId="0">
      <selection activeCell="P19" sqref="P19"/>
    </sheetView>
  </sheetViews>
  <sheetFormatPr defaultRowHeight="15" x14ac:dyDescent="0.25"/>
  <cols>
    <col min="1" max="1" width="28.85546875" customWidth="1"/>
  </cols>
  <sheetData>
    <row r="1" spans="1:15" ht="16.5" customHeight="1" x14ac:dyDescent="0.25">
      <c r="A1" s="5" t="s">
        <v>144</v>
      </c>
    </row>
    <row r="2" spans="1:15" ht="26.25" customHeight="1" x14ac:dyDescent="0.25">
      <c r="A2" s="107" t="s">
        <v>32</v>
      </c>
      <c r="B2" s="105" t="s">
        <v>48</v>
      </c>
      <c r="C2" s="105"/>
      <c r="D2" s="105" t="s">
        <v>34</v>
      </c>
      <c r="E2" s="105"/>
      <c r="F2" s="105" t="s">
        <v>35</v>
      </c>
      <c r="G2" s="105"/>
      <c r="H2" s="105" t="s">
        <v>36</v>
      </c>
      <c r="I2" s="105"/>
      <c r="J2" s="105" t="s">
        <v>37</v>
      </c>
      <c r="K2" s="105"/>
      <c r="L2" s="105" t="s">
        <v>38</v>
      </c>
      <c r="M2" s="105"/>
      <c r="N2" s="105" t="s">
        <v>6</v>
      </c>
      <c r="O2" s="105"/>
    </row>
    <row r="3" spans="1:15" ht="15.75" customHeight="1" x14ac:dyDescent="0.25">
      <c r="A3" s="107"/>
      <c r="B3" s="93" t="s">
        <v>39</v>
      </c>
      <c r="C3" s="93" t="s">
        <v>40</v>
      </c>
      <c r="D3" s="93" t="s">
        <v>39</v>
      </c>
      <c r="E3" s="93" t="s">
        <v>40</v>
      </c>
      <c r="F3" s="93" t="s">
        <v>39</v>
      </c>
      <c r="G3" s="93" t="s">
        <v>40</v>
      </c>
      <c r="H3" s="93" t="s">
        <v>39</v>
      </c>
      <c r="I3" s="93" t="s">
        <v>40</v>
      </c>
      <c r="J3" s="93" t="s">
        <v>39</v>
      </c>
      <c r="K3" s="93" t="s">
        <v>40</v>
      </c>
      <c r="L3" s="93" t="s">
        <v>39</v>
      </c>
      <c r="M3" s="93" t="s">
        <v>40</v>
      </c>
      <c r="N3" s="93" t="s">
        <v>39</v>
      </c>
      <c r="O3" s="93" t="s">
        <v>40</v>
      </c>
    </row>
    <row r="4" spans="1:15" ht="15.75" customHeight="1" x14ac:dyDescent="0.25">
      <c r="A4" s="106" t="s">
        <v>51</v>
      </c>
      <c r="B4" s="106"/>
      <c r="C4" s="106"/>
      <c r="D4" s="106"/>
      <c r="E4" s="106"/>
      <c r="F4" s="106"/>
      <c r="G4" s="106"/>
      <c r="H4" s="106"/>
      <c r="I4" s="106"/>
      <c r="J4" s="106"/>
      <c r="K4" s="106"/>
      <c r="L4" s="106"/>
      <c r="M4" s="106"/>
      <c r="N4" s="106"/>
      <c r="O4" s="106"/>
    </row>
    <row r="5" spans="1:15" ht="15.75" customHeight="1" x14ac:dyDescent="0.25">
      <c r="A5" s="6" t="s">
        <v>41</v>
      </c>
      <c r="B5" s="8">
        <v>117</v>
      </c>
      <c r="C5" s="2">
        <v>5.2</v>
      </c>
      <c r="D5" s="8">
        <v>7</v>
      </c>
      <c r="E5" s="2">
        <v>3.1</v>
      </c>
      <c r="F5" s="8">
        <v>0</v>
      </c>
      <c r="G5" s="2" t="s">
        <v>192</v>
      </c>
      <c r="H5" s="8" t="s">
        <v>193</v>
      </c>
      <c r="I5" s="8" t="s">
        <v>193</v>
      </c>
      <c r="J5" s="8">
        <v>10</v>
      </c>
      <c r="K5" s="2">
        <v>3.6</v>
      </c>
      <c r="L5" s="8" t="s">
        <v>193</v>
      </c>
      <c r="M5" s="8" t="s">
        <v>193</v>
      </c>
      <c r="N5" s="8">
        <v>141</v>
      </c>
      <c r="O5" s="2">
        <v>4.9000000000000004</v>
      </c>
    </row>
    <row r="6" spans="1:15" ht="15.75" customHeight="1" x14ac:dyDescent="0.25">
      <c r="A6" s="7" t="s">
        <v>42</v>
      </c>
      <c r="B6" s="9">
        <v>716</v>
      </c>
      <c r="C6" s="3">
        <v>31.900000000000002</v>
      </c>
      <c r="D6" s="9">
        <v>77</v>
      </c>
      <c r="E6" s="3">
        <v>37.1</v>
      </c>
      <c r="F6" s="9">
        <v>0</v>
      </c>
      <c r="G6" s="3" t="s">
        <v>192</v>
      </c>
      <c r="H6" s="9" t="s">
        <v>193</v>
      </c>
      <c r="I6" s="9" t="s">
        <v>193</v>
      </c>
      <c r="J6" s="9">
        <v>70</v>
      </c>
      <c r="K6" s="3">
        <v>25.900000000000002</v>
      </c>
      <c r="L6" s="9" t="s">
        <v>193</v>
      </c>
      <c r="M6" s="9" t="s">
        <v>193</v>
      </c>
      <c r="N6" s="9">
        <v>909</v>
      </c>
      <c r="O6" s="3">
        <v>31.3</v>
      </c>
    </row>
    <row r="7" spans="1:15" ht="15.75" customHeight="1" x14ac:dyDescent="0.25">
      <c r="A7" s="6" t="s">
        <v>43</v>
      </c>
      <c r="B7" s="8">
        <v>652</v>
      </c>
      <c r="C7" s="2">
        <v>29</v>
      </c>
      <c r="D7" s="8">
        <v>39</v>
      </c>
      <c r="E7" s="2">
        <v>18.900000000000002</v>
      </c>
      <c r="F7" s="8">
        <v>0</v>
      </c>
      <c r="G7" s="2" t="s">
        <v>192</v>
      </c>
      <c r="H7" s="8" t="s">
        <v>193</v>
      </c>
      <c r="I7" s="8" t="s">
        <v>193</v>
      </c>
      <c r="J7" s="8">
        <v>64</v>
      </c>
      <c r="K7" s="2">
        <v>23.6</v>
      </c>
      <c r="L7" s="8" t="s">
        <v>193</v>
      </c>
      <c r="M7" s="8" t="s">
        <v>193</v>
      </c>
      <c r="N7" s="8">
        <v>817</v>
      </c>
      <c r="O7" s="2">
        <v>28.1</v>
      </c>
    </row>
    <row r="8" spans="1:15" ht="15.75" customHeight="1" x14ac:dyDescent="0.25">
      <c r="A8" s="7" t="s">
        <v>44</v>
      </c>
      <c r="B8" s="9">
        <v>253</v>
      </c>
      <c r="C8" s="3">
        <v>11.200000000000001</v>
      </c>
      <c r="D8" s="9">
        <v>8</v>
      </c>
      <c r="E8" s="3">
        <v>3.8000000000000003</v>
      </c>
      <c r="F8" s="9">
        <v>0</v>
      </c>
      <c r="G8" s="3" t="s">
        <v>192</v>
      </c>
      <c r="H8" s="9" t="s">
        <v>193</v>
      </c>
      <c r="I8" s="9" t="s">
        <v>193</v>
      </c>
      <c r="J8" s="9">
        <v>38</v>
      </c>
      <c r="K8" s="3">
        <v>14.100000000000001</v>
      </c>
      <c r="L8" s="9" t="s">
        <v>193</v>
      </c>
      <c r="M8" s="9" t="s">
        <v>193</v>
      </c>
      <c r="N8" s="9">
        <v>317</v>
      </c>
      <c r="O8" s="3">
        <v>10.9</v>
      </c>
    </row>
    <row r="9" spans="1:15" ht="15.75" customHeight="1" x14ac:dyDescent="0.25">
      <c r="A9" s="6" t="s">
        <v>45</v>
      </c>
      <c r="B9" s="8">
        <v>509</v>
      </c>
      <c r="C9" s="2">
        <v>22.700000000000003</v>
      </c>
      <c r="D9" s="8">
        <v>77</v>
      </c>
      <c r="E9" s="2">
        <v>37.1</v>
      </c>
      <c r="F9" s="8">
        <v>0</v>
      </c>
      <c r="G9" s="2" t="s">
        <v>192</v>
      </c>
      <c r="H9" s="8" t="s">
        <v>193</v>
      </c>
      <c r="I9" s="8" t="s">
        <v>193</v>
      </c>
      <c r="J9" s="8">
        <v>89</v>
      </c>
      <c r="K9" s="2">
        <v>32.700000000000003</v>
      </c>
      <c r="L9" s="8" t="s">
        <v>193</v>
      </c>
      <c r="M9" s="8" t="s">
        <v>193</v>
      </c>
      <c r="N9" s="8">
        <v>725</v>
      </c>
      <c r="O9" s="2">
        <v>24.900000000000002</v>
      </c>
    </row>
    <row r="10" spans="1:15" ht="15.75" customHeight="1" x14ac:dyDescent="0.25">
      <c r="A10" s="7" t="s">
        <v>46</v>
      </c>
      <c r="B10" s="3">
        <v>6.6000000000000005</v>
      </c>
      <c r="C10" s="14"/>
      <c r="D10" s="3">
        <v>9.3000000000000007</v>
      </c>
      <c r="E10" s="14"/>
      <c r="F10" s="3" t="s">
        <v>192</v>
      </c>
      <c r="G10" s="14"/>
      <c r="H10" s="3" t="s">
        <v>193</v>
      </c>
      <c r="I10" s="3"/>
      <c r="J10" s="3">
        <v>8.3000000000000007</v>
      </c>
      <c r="K10" s="14"/>
      <c r="L10" s="3" t="s">
        <v>193</v>
      </c>
      <c r="M10" s="3"/>
      <c r="N10" s="3">
        <v>7</v>
      </c>
      <c r="O10" s="14"/>
    </row>
    <row r="11" spans="1:15" ht="15.75" customHeight="1" x14ac:dyDescent="0.25">
      <c r="A11" s="6" t="s">
        <v>49</v>
      </c>
      <c r="B11" s="8">
        <v>50</v>
      </c>
      <c r="C11" s="24"/>
      <c r="D11" s="8">
        <v>0</v>
      </c>
      <c r="E11" s="24"/>
      <c r="F11" s="8">
        <v>0</v>
      </c>
      <c r="G11" s="24"/>
      <c r="H11" s="8" t="s">
        <v>193</v>
      </c>
      <c r="I11" s="8"/>
      <c r="J11" s="8">
        <v>0</v>
      </c>
      <c r="K11" s="24"/>
      <c r="L11" s="8" t="s">
        <v>193</v>
      </c>
      <c r="M11" s="8"/>
      <c r="N11" s="8">
        <v>50</v>
      </c>
      <c r="O11" s="24"/>
    </row>
    <row r="12" spans="1:15" ht="15.75" customHeight="1" x14ac:dyDescent="0.25">
      <c r="A12" s="18" t="s">
        <v>50</v>
      </c>
      <c r="B12" s="19">
        <v>2298</v>
      </c>
      <c r="C12" s="14"/>
      <c r="D12" s="19">
        <v>207</v>
      </c>
      <c r="E12" s="14"/>
      <c r="F12" s="19">
        <v>0</v>
      </c>
      <c r="G12" s="14"/>
      <c r="H12" s="19" t="s">
        <v>193</v>
      </c>
      <c r="I12" s="19"/>
      <c r="J12" s="19">
        <v>271</v>
      </c>
      <c r="K12" s="14"/>
      <c r="L12" s="19" t="s">
        <v>193</v>
      </c>
      <c r="M12" s="19"/>
      <c r="N12" s="19">
        <v>2959</v>
      </c>
      <c r="O12" s="14"/>
    </row>
    <row r="13" spans="1:15" ht="15.75" customHeight="1" x14ac:dyDescent="0.25">
      <c r="A13" s="22" t="s">
        <v>63</v>
      </c>
    </row>
    <row r="14" spans="1:15" ht="15.75" customHeight="1" x14ac:dyDescent="0.25">
      <c r="A14" s="22" t="s">
        <v>64</v>
      </c>
    </row>
    <row r="15" spans="1:15" ht="15.75" customHeight="1" x14ac:dyDescent="0.25">
      <c r="A15" s="22" t="s">
        <v>65</v>
      </c>
    </row>
    <row r="16" spans="1:15" ht="15.75" customHeight="1" x14ac:dyDescent="0.25"/>
    <row r="17" ht="15.75" customHeight="1" x14ac:dyDescent="0.25"/>
    <row r="18" ht="15.75" customHeight="1" x14ac:dyDescent="0.25"/>
    <row r="19" ht="15.75" customHeight="1" x14ac:dyDescent="0.25"/>
    <row r="20" ht="15.75" customHeight="1" x14ac:dyDescent="0.25"/>
    <row r="21" ht="15.75" customHeight="1" x14ac:dyDescent="0.25"/>
    <row r="22" ht="15.75" customHeight="1" x14ac:dyDescent="0.25"/>
    <row r="23" ht="15.75" customHeight="1" x14ac:dyDescent="0.25"/>
    <row r="24" ht="15.75" customHeight="1" x14ac:dyDescent="0.25"/>
    <row r="25" ht="15.75" customHeight="1" x14ac:dyDescent="0.25"/>
    <row r="26" ht="15.75" customHeight="1" x14ac:dyDescent="0.25"/>
    <row r="27" ht="15.75" customHeight="1" x14ac:dyDescent="0.25"/>
    <row r="28" ht="15.75" customHeight="1" x14ac:dyDescent="0.25"/>
    <row r="29" ht="15.75" customHeight="1" x14ac:dyDescent="0.25"/>
    <row r="30" ht="15.75" customHeight="1" x14ac:dyDescent="0.25"/>
    <row r="31" ht="15.75" customHeight="1" x14ac:dyDescent="0.25"/>
    <row r="32" ht="15.75" customHeight="1" x14ac:dyDescent="0.25"/>
  </sheetData>
  <mergeCells count="9">
    <mergeCell ref="J2:K2"/>
    <mergeCell ref="L2:M2"/>
    <mergeCell ref="N2:O2"/>
    <mergeCell ref="A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5"/>
  <dimension ref="A1:O16"/>
  <sheetViews>
    <sheetView workbookViewId="0">
      <selection activeCell="O21" sqref="O21"/>
    </sheetView>
  </sheetViews>
  <sheetFormatPr defaultRowHeight="15" x14ac:dyDescent="0.25"/>
  <cols>
    <col min="1" max="1" width="31.85546875" customWidth="1"/>
    <col min="10" max="10" width="10.5703125" customWidth="1"/>
    <col min="11" max="11" width="10.7109375" customWidth="1"/>
  </cols>
  <sheetData>
    <row r="1" spans="1:15" x14ac:dyDescent="0.25">
      <c r="A1" s="5" t="s">
        <v>66</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100" t="s">
        <v>39</v>
      </c>
      <c r="C3" s="100" t="s">
        <v>40</v>
      </c>
      <c r="D3" s="100" t="s">
        <v>39</v>
      </c>
      <c r="E3" s="100" t="s">
        <v>40</v>
      </c>
      <c r="F3" s="100" t="s">
        <v>39</v>
      </c>
      <c r="G3" s="100" t="s">
        <v>40</v>
      </c>
      <c r="H3" s="100" t="s">
        <v>39</v>
      </c>
      <c r="I3" s="101" t="s">
        <v>40</v>
      </c>
      <c r="J3" s="100" t="s">
        <v>39</v>
      </c>
      <c r="K3" s="101" t="s">
        <v>40</v>
      </c>
      <c r="L3" s="100" t="s">
        <v>39</v>
      </c>
      <c r="M3" s="101" t="s">
        <v>40</v>
      </c>
      <c r="N3" s="100" t="s">
        <v>39</v>
      </c>
      <c r="O3" s="100"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17525</v>
      </c>
      <c r="C5" s="2">
        <v>21.200000000000003</v>
      </c>
      <c r="D5" s="8">
        <v>7196</v>
      </c>
      <c r="E5" s="2">
        <v>28.1</v>
      </c>
      <c r="F5" s="8">
        <v>231</v>
      </c>
      <c r="G5" s="2">
        <v>29.200000000000003</v>
      </c>
      <c r="H5" s="8">
        <v>118</v>
      </c>
      <c r="I5" s="2">
        <v>16.600000000000001</v>
      </c>
      <c r="J5" s="8">
        <v>2566</v>
      </c>
      <c r="K5" s="2">
        <v>22.700000000000003</v>
      </c>
      <c r="L5" s="8">
        <v>2422</v>
      </c>
      <c r="M5" s="2">
        <v>22.3</v>
      </c>
      <c r="N5" s="8">
        <v>30059</v>
      </c>
      <c r="O5" s="2">
        <v>22.8</v>
      </c>
    </row>
    <row r="6" spans="1:15" x14ac:dyDescent="0.25">
      <c r="A6" s="7" t="s">
        <v>55</v>
      </c>
      <c r="B6" s="9">
        <v>34351</v>
      </c>
      <c r="C6" s="3">
        <v>41.6</v>
      </c>
      <c r="D6" s="9">
        <v>12729</v>
      </c>
      <c r="E6" s="3">
        <v>49.7</v>
      </c>
      <c r="F6" s="9">
        <v>360</v>
      </c>
      <c r="G6" s="3">
        <v>45.400000000000006</v>
      </c>
      <c r="H6" s="9">
        <v>218</v>
      </c>
      <c r="I6" s="3">
        <v>30.700000000000003</v>
      </c>
      <c r="J6" s="9">
        <v>4690</v>
      </c>
      <c r="K6" s="3">
        <v>41.5</v>
      </c>
      <c r="L6" s="9">
        <v>4750</v>
      </c>
      <c r="M6" s="3">
        <v>43.7</v>
      </c>
      <c r="N6" s="9">
        <v>57098</v>
      </c>
      <c r="O6" s="3">
        <v>43.300000000000004</v>
      </c>
    </row>
    <row r="7" spans="1:15" x14ac:dyDescent="0.25">
      <c r="A7" s="6" t="s">
        <v>56</v>
      </c>
      <c r="B7" s="8">
        <v>15751</v>
      </c>
      <c r="C7" s="2">
        <v>19.100000000000001</v>
      </c>
      <c r="D7" s="8">
        <v>2232</v>
      </c>
      <c r="E7" s="2">
        <v>8.7000000000000011</v>
      </c>
      <c r="F7" s="8">
        <v>113</v>
      </c>
      <c r="G7" s="2">
        <v>14.3</v>
      </c>
      <c r="H7" s="8">
        <v>144</v>
      </c>
      <c r="I7" s="2">
        <v>20.3</v>
      </c>
      <c r="J7" s="8">
        <v>2012</v>
      </c>
      <c r="K7" s="2">
        <v>17.8</v>
      </c>
      <c r="L7" s="8">
        <v>1956</v>
      </c>
      <c r="M7" s="2">
        <v>18</v>
      </c>
      <c r="N7" s="8">
        <v>22209</v>
      </c>
      <c r="O7" s="2">
        <v>16.900000000000002</v>
      </c>
    </row>
    <row r="8" spans="1:15" x14ac:dyDescent="0.25">
      <c r="A8" s="7" t="s">
        <v>57</v>
      </c>
      <c r="B8" s="9">
        <v>7377</v>
      </c>
      <c r="C8" s="3">
        <v>8.9</v>
      </c>
      <c r="D8" s="9">
        <v>1135</v>
      </c>
      <c r="E8" s="3">
        <v>4.4000000000000004</v>
      </c>
      <c r="F8" s="9">
        <v>51</v>
      </c>
      <c r="G8" s="3">
        <v>6.4</v>
      </c>
      <c r="H8" s="9">
        <v>83</v>
      </c>
      <c r="I8" s="3">
        <v>11.700000000000001</v>
      </c>
      <c r="J8" s="9">
        <v>833</v>
      </c>
      <c r="K8" s="3">
        <v>7.4</v>
      </c>
      <c r="L8" s="9">
        <v>756</v>
      </c>
      <c r="M8" s="3">
        <v>7</v>
      </c>
      <c r="N8" s="9">
        <v>10235</v>
      </c>
      <c r="O8" s="3">
        <v>7.8000000000000007</v>
      </c>
    </row>
    <row r="9" spans="1:15" x14ac:dyDescent="0.25">
      <c r="A9" s="6" t="s">
        <v>58</v>
      </c>
      <c r="B9" s="8">
        <v>7503</v>
      </c>
      <c r="C9" s="2">
        <v>9.1</v>
      </c>
      <c r="D9" s="8">
        <v>2319</v>
      </c>
      <c r="E9" s="2">
        <v>9.1</v>
      </c>
      <c r="F9" s="8">
        <v>37</v>
      </c>
      <c r="G9" s="2">
        <v>4.7</v>
      </c>
      <c r="H9" s="8">
        <v>146</v>
      </c>
      <c r="I9" s="2">
        <v>20.6</v>
      </c>
      <c r="J9" s="8">
        <v>1206</v>
      </c>
      <c r="K9" s="2">
        <v>10.700000000000001</v>
      </c>
      <c r="L9" s="8">
        <v>983</v>
      </c>
      <c r="M9" s="2">
        <v>9</v>
      </c>
      <c r="N9" s="8">
        <v>12194</v>
      </c>
      <c r="O9" s="2">
        <v>9.3000000000000007</v>
      </c>
    </row>
    <row r="10" spans="1:15" x14ac:dyDescent="0.25">
      <c r="A10" s="7" t="s">
        <v>59</v>
      </c>
      <c r="B10" s="28">
        <v>3.7</v>
      </c>
      <c r="C10" s="3"/>
      <c r="D10" s="28">
        <v>3.2</v>
      </c>
      <c r="E10" s="3"/>
      <c r="F10" s="28">
        <v>2.6</v>
      </c>
      <c r="G10" s="3"/>
      <c r="H10" s="28">
        <v>5.7</v>
      </c>
      <c r="I10" s="3"/>
      <c r="J10" s="28">
        <v>3.8000000000000003</v>
      </c>
      <c r="K10" s="3"/>
      <c r="L10" s="28">
        <v>3.5</v>
      </c>
      <c r="M10" s="3"/>
      <c r="N10" s="28">
        <v>3.6</v>
      </c>
      <c r="O10" s="3"/>
    </row>
    <row r="11" spans="1:15" x14ac:dyDescent="0.25">
      <c r="A11" s="6" t="s">
        <v>60</v>
      </c>
      <c r="B11" s="8">
        <v>46</v>
      </c>
      <c r="C11" s="2">
        <v>0.1</v>
      </c>
      <c r="D11" s="8">
        <v>59</v>
      </c>
      <c r="E11" s="2">
        <v>0.2</v>
      </c>
      <c r="F11" s="8">
        <v>0</v>
      </c>
      <c r="G11" s="2">
        <v>0</v>
      </c>
      <c r="H11" s="8">
        <v>0</v>
      </c>
      <c r="I11" s="2">
        <v>0</v>
      </c>
      <c r="J11" s="8">
        <v>1</v>
      </c>
      <c r="K11" s="2">
        <v>0</v>
      </c>
      <c r="L11" s="8">
        <v>3</v>
      </c>
      <c r="M11" s="2">
        <v>0</v>
      </c>
      <c r="N11" s="8">
        <v>109</v>
      </c>
      <c r="O11" s="2">
        <v>0.1</v>
      </c>
    </row>
    <row r="12" spans="1:15" x14ac:dyDescent="0.25">
      <c r="A12" s="18" t="s">
        <v>61</v>
      </c>
      <c r="B12" s="19">
        <v>82553</v>
      </c>
      <c r="C12" s="20">
        <v>100</v>
      </c>
      <c r="D12" s="19">
        <v>25671</v>
      </c>
      <c r="E12" s="20">
        <v>100</v>
      </c>
      <c r="F12" s="19">
        <v>792</v>
      </c>
      <c r="G12" s="20">
        <v>100</v>
      </c>
      <c r="H12" s="19">
        <v>709</v>
      </c>
      <c r="I12" s="20">
        <v>100</v>
      </c>
      <c r="J12" s="19">
        <v>11309</v>
      </c>
      <c r="K12" s="20">
        <v>100</v>
      </c>
      <c r="L12" s="19">
        <v>10870</v>
      </c>
      <c r="M12" s="20">
        <v>100</v>
      </c>
      <c r="N12" s="19">
        <v>131904</v>
      </c>
      <c r="O12" s="20">
        <v>100</v>
      </c>
    </row>
    <row r="13" spans="1:15" x14ac:dyDescent="0.25">
      <c r="A13" s="22" t="s">
        <v>68</v>
      </c>
    </row>
    <row r="14" spans="1:15" x14ac:dyDescent="0.25">
      <c r="A14" s="22" t="s">
        <v>64</v>
      </c>
    </row>
    <row r="15" spans="1:15" x14ac:dyDescent="0.25">
      <c r="A15" s="22" t="s">
        <v>65</v>
      </c>
    </row>
    <row r="16" spans="1:15" x14ac:dyDescent="0.25">
      <c r="A16" s="22"/>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6"/>
  <dimension ref="A1:O15"/>
  <sheetViews>
    <sheetView workbookViewId="0">
      <selection activeCell="R25" sqref="R25"/>
    </sheetView>
  </sheetViews>
  <sheetFormatPr defaultRowHeight="15" x14ac:dyDescent="0.25"/>
  <cols>
    <col min="1" max="1" width="30.85546875" customWidth="1"/>
    <col min="10" max="10" width="11.42578125" customWidth="1"/>
    <col min="11" max="11" width="10.5703125" customWidth="1"/>
  </cols>
  <sheetData>
    <row r="1" spans="1:15" x14ac:dyDescent="0.25">
      <c r="A1" s="5" t="s">
        <v>184</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6151</v>
      </c>
      <c r="C5" s="2">
        <v>21.8</v>
      </c>
      <c r="D5" s="8">
        <v>2486</v>
      </c>
      <c r="E5" s="2">
        <v>27.5</v>
      </c>
      <c r="F5" s="8" t="s">
        <v>193</v>
      </c>
      <c r="G5" s="8" t="s">
        <v>193</v>
      </c>
      <c r="H5" s="8" t="s">
        <v>193</v>
      </c>
      <c r="I5" s="8" t="s">
        <v>193</v>
      </c>
      <c r="J5" s="8">
        <v>710</v>
      </c>
      <c r="K5" s="2">
        <v>20.6</v>
      </c>
      <c r="L5" s="8" t="s">
        <v>193</v>
      </c>
      <c r="M5" s="8" t="s">
        <v>193</v>
      </c>
      <c r="N5" s="8">
        <v>10135</v>
      </c>
      <c r="O5" s="2">
        <v>22.8</v>
      </c>
    </row>
    <row r="6" spans="1:15" x14ac:dyDescent="0.25">
      <c r="A6" s="7" t="s">
        <v>55</v>
      </c>
      <c r="B6" s="9">
        <v>11481</v>
      </c>
      <c r="C6" s="3">
        <v>40.6</v>
      </c>
      <c r="D6" s="9">
        <v>4625</v>
      </c>
      <c r="E6" s="3">
        <v>51.2</v>
      </c>
      <c r="F6" s="9" t="s">
        <v>193</v>
      </c>
      <c r="G6" s="9" t="s">
        <v>193</v>
      </c>
      <c r="H6" s="9" t="s">
        <v>193</v>
      </c>
      <c r="I6" s="9" t="s">
        <v>193</v>
      </c>
      <c r="J6" s="9">
        <v>1459</v>
      </c>
      <c r="K6" s="3">
        <v>42.400000000000006</v>
      </c>
      <c r="L6" s="9" t="s">
        <v>193</v>
      </c>
      <c r="M6" s="9" t="s">
        <v>193</v>
      </c>
      <c r="N6" s="9">
        <v>19082</v>
      </c>
      <c r="O6" s="3">
        <v>43</v>
      </c>
    </row>
    <row r="7" spans="1:15" x14ac:dyDescent="0.25">
      <c r="A7" s="6" t="s">
        <v>56</v>
      </c>
      <c r="B7" s="8">
        <v>5116</v>
      </c>
      <c r="C7" s="2">
        <v>18.100000000000001</v>
      </c>
      <c r="D7" s="8">
        <v>640</v>
      </c>
      <c r="E7" s="2">
        <v>7.1000000000000005</v>
      </c>
      <c r="F7" s="8" t="s">
        <v>193</v>
      </c>
      <c r="G7" s="8" t="s">
        <v>193</v>
      </c>
      <c r="H7" s="8" t="s">
        <v>193</v>
      </c>
      <c r="I7" s="8" t="s">
        <v>193</v>
      </c>
      <c r="J7" s="8">
        <v>622</v>
      </c>
      <c r="K7" s="2">
        <v>18.100000000000001</v>
      </c>
      <c r="L7" s="8" t="s">
        <v>193</v>
      </c>
      <c r="M7" s="8" t="s">
        <v>193</v>
      </c>
      <c r="N7" s="8">
        <v>7039</v>
      </c>
      <c r="O7" s="2">
        <v>15.9</v>
      </c>
    </row>
    <row r="8" spans="1:15" x14ac:dyDescent="0.25">
      <c r="A8" s="7" t="s">
        <v>57</v>
      </c>
      <c r="B8" s="9">
        <v>2523</v>
      </c>
      <c r="C8" s="3">
        <v>8.9</v>
      </c>
      <c r="D8" s="9">
        <v>387</v>
      </c>
      <c r="E8" s="3">
        <v>4.3</v>
      </c>
      <c r="F8" s="9" t="s">
        <v>193</v>
      </c>
      <c r="G8" s="9" t="s">
        <v>193</v>
      </c>
      <c r="H8" s="9" t="s">
        <v>193</v>
      </c>
      <c r="I8" s="9" t="s">
        <v>193</v>
      </c>
      <c r="J8" s="9">
        <v>261</v>
      </c>
      <c r="K8" s="3">
        <v>7.6000000000000005</v>
      </c>
      <c r="L8" s="9" t="s">
        <v>193</v>
      </c>
      <c r="M8" s="9" t="s">
        <v>193</v>
      </c>
      <c r="N8" s="9">
        <v>3447</v>
      </c>
      <c r="O8" s="3">
        <v>7.8000000000000007</v>
      </c>
    </row>
    <row r="9" spans="1:15" x14ac:dyDescent="0.25">
      <c r="A9" s="6" t="s">
        <v>58</v>
      </c>
      <c r="B9" s="8">
        <v>3009</v>
      </c>
      <c r="C9" s="2">
        <v>10.600000000000001</v>
      </c>
      <c r="D9" s="8">
        <v>888</v>
      </c>
      <c r="E9" s="2">
        <v>9.8000000000000007</v>
      </c>
      <c r="F9" s="8" t="s">
        <v>193</v>
      </c>
      <c r="G9" s="8" t="s">
        <v>193</v>
      </c>
      <c r="H9" s="8" t="s">
        <v>193</v>
      </c>
      <c r="I9" s="8" t="s">
        <v>193</v>
      </c>
      <c r="J9" s="8">
        <v>392</v>
      </c>
      <c r="K9" s="2">
        <v>11.4</v>
      </c>
      <c r="L9" s="8" t="s">
        <v>193</v>
      </c>
      <c r="M9" s="8" t="s">
        <v>193</v>
      </c>
      <c r="N9" s="8">
        <v>4676</v>
      </c>
      <c r="O9" s="2">
        <v>10.5</v>
      </c>
    </row>
    <row r="10" spans="1:15" x14ac:dyDescent="0.25">
      <c r="A10" s="7" t="s">
        <v>59</v>
      </c>
      <c r="B10" s="28">
        <v>3.9000000000000004</v>
      </c>
      <c r="C10" s="3"/>
      <c r="D10" s="28">
        <v>3.1</v>
      </c>
      <c r="E10" s="3"/>
      <c r="F10" s="3" t="s">
        <v>193</v>
      </c>
      <c r="G10" s="14"/>
      <c r="H10" s="3" t="s">
        <v>193</v>
      </c>
      <c r="I10" s="14"/>
      <c r="J10" s="28">
        <v>3.9000000000000004</v>
      </c>
      <c r="K10" s="3"/>
      <c r="L10" s="3" t="s">
        <v>193</v>
      </c>
      <c r="M10" s="14"/>
      <c r="N10" s="28">
        <v>3.7</v>
      </c>
      <c r="O10" s="3"/>
    </row>
    <row r="11" spans="1:15" x14ac:dyDescent="0.25">
      <c r="A11" s="6" t="s">
        <v>60</v>
      </c>
      <c r="B11" s="8">
        <v>46</v>
      </c>
      <c r="C11" s="2">
        <v>0.2</v>
      </c>
      <c r="D11" s="8">
        <v>46</v>
      </c>
      <c r="E11" s="2">
        <v>0.5</v>
      </c>
      <c r="F11" s="8" t="s">
        <v>193</v>
      </c>
      <c r="G11" s="2" t="s">
        <v>193</v>
      </c>
      <c r="H11" s="8" t="s">
        <v>193</v>
      </c>
      <c r="I11" s="2" t="s">
        <v>193</v>
      </c>
      <c r="J11" s="8">
        <v>1</v>
      </c>
      <c r="K11" s="2">
        <v>0</v>
      </c>
      <c r="L11" s="8" t="s">
        <v>193</v>
      </c>
      <c r="M11" s="2" t="s">
        <v>193</v>
      </c>
      <c r="N11" s="8">
        <v>92</v>
      </c>
      <c r="O11" s="2">
        <v>0.2</v>
      </c>
    </row>
    <row r="12" spans="1:15" x14ac:dyDescent="0.25">
      <c r="A12" s="18" t="s">
        <v>61</v>
      </c>
      <c r="B12" s="19">
        <v>28327</v>
      </c>
      <c r="C12" s="20">
        <v>100</v>
      </c>
      <c r="D12" s="19">
        <v>9071</v>
      </c>
      <c r="E12" s="20">
        <v>100</v>
      </c>
      <c r="F12" s="19" t="s">
        <v>193</v>
      </c>
      <c r="G12" s="23" t="s">
        <v>193</v>
      </c>
      <c r="H12" s="19" t="s">
        <v>193</v>
      </c>
      <c r="I12" s="23" t="s">
        <v>193</v>
      </c>
      <c r="J12" s="19">
        <v>3445</v>
      </c>
      <c r="K12" s="20">
        <v>100</v>
      </c>
      <c r="L12" s="19" t="s">
        <v>193</v>
      </c>
      <c r="M12" s="23" t="s">
        <v>193</v>
      </c>
      <c r="N12" s="19">
        <v>44472</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7"/>
  <dimension ref="A1:O15"/>
  <sheetViews>
    <sheetView workbookViewId="0">
      <selection activeCell="F7" sqref="F7"/>
    </sheetView>
  </sheetViews>
  <sheetFormatPr defaultRowHeight="15" x14ac:dyDescent="0.25"/>
  <cols>
    <col min="1" max="1" width="29.85546875" customWidth="1"/>
    <col min="10" max="10" width="11.140625" customWidth="1"/>
    <col min="11" max="11" width="10.85546875" customWidth="1"/>
  </cols>
  <sheetData>
    <row r="1" spans="1:15" x14ac:dyDescent="0.25">
      <c r="A1" s="5" t="s">
        <v>185</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4421</v>
      </c>
      <c r="C5" s="2">
        <v>20.700000000000003</v>
      </c>
      <c r="D5" s="8">
        <v>2803</v>
      </c>
      <c r="E5" s="2">
        <v>29.400000000000002</v>
      </c>
      <c r="F5" s="8" t="s">
        <v>193</v>
      </c>
      <c r="G5" s="8" t="s">
        <v>193</v>
      </c>
      <c r="H5" s="8" t="s">
        <v>193</v>
      </c>
      <c r="I5" s="8" t="s">
        <v>193</v>
      </c>
      <c r="J5" s="8">
        <v>629</v>
      </c>
      <c r="K5" s="2">
        <v>25.3</v>
      </c>
      <c r="L5" s="8" t="s">
        <v>193</v>
      </c>
      <c r="M5" s="8" t="s">
        <v>193</v>
      </c>
      <c r="N5" s="8">
        <v>8409</v>
      </c>
      <c r="O5" s="2">
        <v>23.400000000000002</v>
      </c>
    </row>
    <row r="6" spans="1:15" x14ac:dyDescent="0.25">
      <c r="A6" s="7" t="s">
        <v>55</v>
      </c>
      <c r="B6" s="9">
        <v>8957</v>
      </c>
      <c r="C6" s="3">
        <v>41.900000000000006</v>
      </c>
      <c r="D6" s="9">
        <v>5335</v>
      </c>
      <c r="E6" s="3">
        <v>56</v>
      </c>
      <c r="F6" s="9" t="s">
        <v>193</v>
      </c>
      <c r="G6" s="9" t="s">
        <v>193</v>
      </c>
      <c r="H6" s="9" t="s">
        <v>193</v>
      </c>
      <c r="I6" s="9" t="s">
        <v>193</v>
      </c>
      <c r="J6" s="9">
        <v>1000</v>
      </c>
      <c r="K6" s="3">
        <v>40.200000000000003</v>
      </c>
      <c r="L6" s="9" t="s">
        <v>193</v>
      </c>
      <c r="M6" s="9" t="s">
        <v>193</v>
      </c>
      <c r="N6" s="9">
        <v>16440</v>
      </c>
      <c r="O6" s="3">
        <v>45.800000000000004</v>
      </c>
    </row>
    <row r="7" spans="1:15" x14ac:dyDescent="0.25">
      <c r="A7" s="6" t="s">
        <v>56</v>
      </c>
      <c r="B7" s="8">
        <v>4425</v>
      </c>
      <c r="C7" s="2">
        <v>20.700000000000003</v>
      </c>
      <c r="D7" s="8">
        <v>732</v>
      </c>
      <c r="E7" s="2">
        <v>7.7</v>
      </c>
      <c r="F7" s="8" t="s">
        <v>193</v>
      </c>
      <c r="G7" s="8" t="s">
        <v>193</v>
      </c>
      <c r="H7" s="8" t="s">
        <v>193</v>
      </c>
      <c r="I7" s="8" t="s">
        <v>193</v>
      </c>
      <c r="J7" s="8">
        <v>418</v>
      </c>
      <c r="K7" s="2">
        <v>16.8</v>
      </c>
      <c r="L7" s="8" t="s">
        <v>193</v>
      </c>
      <c r="M7" s="8" t="s">
        <v>193</v>
      </c>
      <c r="N7" s="8">
        <v>6028</v>
      </c>
      <c r="O7" s="2">
        <v>16.8</v>
      </c>
    </row>
    <row r="8" spans="1:15" x14ac:dyDescent="0.25">
      <c r="A8" s="7" t="s">
        <v>57</v>
      </c>
      <c r="B8" s="9">
        <v>1769</v>
      </c>
      <c r="C8" s="3">
        <v>8.3000000000000007</v>
      </c>
      <c r="D8" s="9">
        <v>235</v>
      </c>
      <c r="E8" s="3">
        <v>2.5</v>
      </c>
      <c r="F8" s="9" t="s">
        <v>193</v>
      </c>
      <c r="G8" s="9" t="s">
        <v>193</v>
      </c>
      <c r="H8" s="9" t="s">
        <v>193</v>
      </c>
      <c r="I8" s="9" t="s">
        <v>193</v>
      </c>
      <c r="J8" s="9">
        <v>158</v>
      </c>
      <c r="K8" s="3">
        <v>6.4</v>
      </c>
      <c r="L8" s="9" t="s">
        <v>193</v>
      </c>
      <c r="M8" s="9" t="s">
        <v>193</v>
      </c>
      <c r="N8" s="9">
        <v>2327</v>
      </c>
      <c r="O8" s="3">
        <v>6.5</v>
      </c>
    </row>
    <row r="9" spans="1:15" x14ac:dyDescent="0.25">
      <c r="A9" s="6" t="s">
        <v>58</v>
      </c>
      <c r="B9" s="8">
        <v>1800</v>
      </c>
      <c r="C9" s="2">
        <v>8.4</v>
      </c>
      <c r="D9" s="8">
        <v>423</v>
      </c>
      <c r="E9" s="2">
        <v>4.4000000000000004</v>
      </c>
      <c r="F9" s="8" t="s">
        <v>193</v>
      </c>
      <c r="G9" s="8" t="s">
        <v>193</v>
      </c>
      <c r="H9" s="8" t="s">
        <v>193</v>
      </c>
      <c r="I9" s="8" t="s">
        <v>193</v>
      </c>
      <c r="J9" s="8">
        <v>285</v>
      </c>
      <c r="K9" s="2">
        <v>11.4</v>
      </c>
      <c r="L9" s="8" t="s">
        <v>193</v>
      </c>
      <c r="M9" s="8" t="s">
        <v>193</v>
      </c>
      <c r="N9" s="8">
        <v>2711</v>
      </c>
      <c r="O9" s="2">
        <v>7.5</v>
      </c>
    </row>
    <row r="10" spans="1:15" x14ac:dyDescent="0.25">
      <c r="A10" s="7" t="s">
        <v>59</v>
      </c>
      <c r="B10" s="28">
        <v>3.6</v>
      </c>
      <c r="C10" s="3"/>
      <c r="D10" s="28">
        <v>2.3000000000000003</v>
      </c>
      <c r="E10" s="3"/>
      <c r="F10" s="3" t="s">
        <v>193</v>
      </c>
      <c r="G10" s="14"/>
      <c r="H10" s="3" t="s">
        <v>193</v>
      </c>
      <c r="I10" s="14"/>
      <c r="J10" s="28">
        <v>3.8000000000000003</v>
      </c>
      <c r="K10" s="3"/>
      <c r="L10" s="3" t="s">
        <v>193</v>
      </c>
      <c r="M10" s="14"/>
      <c r="N10" s="28">
        <v>3.3000000000000003</v>
      </c>
      <c r="O10" s="3"/>
    </row>
    <row r="11" spans="1:15" x14ac:dyDescent="0.25">
      <c r="A11" s="6" t="s">
        <v>60</v>
      </c>
      <c r="B11" s="8">
        <v>0</v>
      </c>
      <c r="C11" s="2">
        <v>0</v>
      </c>
      <c r="D11" s="8">
        <v>12</v>
      </c>
      <c r="E11" s="2">
        <v>0.1</v>
      </c>
      <c r="F11" s="8" t="s">
        <v>193</v>
      </c>
      <c r="G11" s="2" t="s">
        <v>193</v>
      </c>
      <c r="H11" s="8" t="s">
        <v>193</v>
      </c>
      <c r="I11" s="2" t="s">
        <v>193</v>
      </c>
      <c r="J11" s="8">
        <v>0</v>
      </c>
      <c r="K11" s="2">
        <v>0</v>
      </c>
      <c r="L11" s="8" t="s">
        <v>193</v>
      </c>
      <c r="M11" s="2" t="s">
        <v>193</v>
      </c>
      <c r="N11" s="8">
        <v>12</v>
      </c>
      <c r="O11" s="2">
        <v>0</v>
      </c>
    </row>
    <row r="12" spans="1:15" ht="18.75" customHeight="1" x14ac:dyDescent="0.25">
      <c r="A12" s="18" t="s">
        <v>61</v>
      </c>
      <c r="B12" s="19">
        <v>21372</v>
      </c>
      <c r="C12" s="20">
        <v>100</v>
      </c>
      <c r="D12" s="19">
        <v>9541</v>
      </c>
      <c r="E12" s="20">
        <v>100</v>
      </c>
      <c r="F12" s="19" t="s">
        <v>193</v>
      </c>
      <c r="G12" s="23" t="s">
        <v>193</v>
      </c>
      <c r="H12" s="19" t="s">
        <v>193</v>
      </c>
      <c r="I12" s="23" t="s">
        <v>193</v>
      </c>
      <c r="J12" s="19">
        <v>2490</v>
      </c>
      <c r="K12" s="20">
        <v>100</v>
      </c>
      <c r="L12" s="19" t="s">
        <v>193</v>
      </c>
      <c r="M12" s="23" t="s">
        <v>193</v>
      </c>
      <c r="N12" s="19">
        <v>35928</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8"/>
  <dimension ref="A1:O15"/>
  <sheetViews>
    <sheetView workbookViewId="0">
      <selection activeCell="P21" sqref="P21"/>
    </sheetView>
  </sheetViews>
  <sheetFormatPr defaultRowHeight="15" x14ac:dyDescent="0.25"/>
  <cols>
    <col min="1" max="1" width="29.28515625" customWidth="1"/>
    <col min="10" max="10" width="11.28515625" customWidth="1"/>
    <col min="11" max="11" width="10.7109375" customWidth="1"/>
  </cols>
  <sheetData>
    <row r="1" spans="1:15" x14ac:dyDescent="0.25">
      <c r="A1" s="5" t="s">
        <v>186</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3664</v>
      </c>
      <c r="C5" s="2">
        <v>20.700000000000003</v>
      </c>
      <c r="D5" s="8">
        <v>1069</v>
      </c>
      <c r="E5" s="2">
        <v>28.3</v>
      </c>
      <c r="F5" s="8" t="s">
        <v>193</v>
      </c>
      <c r="G5" s="8" t="s">
        <v>193</v>
      </c>
      <c r="H5" s="8" t="s">
        <v>193</v>
      </c>
      <c r="I5" s="8" t="s">
        <v>193</v>
      </c>
      <c r="J5" s="8">
        <v>567</v>
      </c>
      <c r="K5" s="2">
        <v>23.1</v>
      </c>
      <c r="L5" s="8" t="s">
        <v>193</v>
      </c>
      <c r="M5" s="8" t="s">
        <v>193</v>
      </c>
      <c r="N5" s="8">
        <v>6068</v>
      </c>
      <c r="O5" s="2">
        <v>22.6</v>
      </c>
    </row>
    <row r="6" spans="1:15" x14ac:dyDescent="0.25">
      <c r="A6" s="7" t="s">
        <v>55</v>
      </c>
      <c r="B6" s="9">
        <v>7564</v>
      </c>
      <c r="C6" s="3">
        <v>42.7</v>
      </c>
      <c r="D6" s="9">
        <v>1511</v>
      </c>
      <c r="E6" s="3">
        <v>40.1</v>
      </c>
      <c r="F6" s="9" t="s">
        <v>193</v>
      </c>
      <c r="G6" s="9" t="s">
        <v>193</v>
      </c>
      <c r="H6" s="9" t="s">
        <v>193</v>
      </c>
      <c r="I6" s="9" t="s">
        <v>193</v>
      </c>
      <c r="J6" s="9">
        <v>1032</v>
      </c>
      <c r="K6" s="3">
        <v>42</v>
      </c>
      <c r="L6" s="9" t="s">
        <v>193</v>
      </c>
      <c r="M6" s="9" t="s">
        <v>193</v>
      </c>
      <c r="N6" s="9">
        <v>11365</v>
      </c>
      <c r="O6" s="3">
        <v>42.2</v>
      </c>
    </row>
    <row r="7" spans="1:15" x14ac:dyDescent="0.25">
      <c r="A7" s="6" t="s">
        <v>56</v>
      </c>
      <c r="B7" s="8">
        <v>3456</v>
      </c>
      <c r="C7" s="2">
        <v>19.5</v>
      </c>
      <c r="D7" s="8">
        <v>479</v>
      </c>
      <c r="E7" s="2">
        <v>12.700000000000001</v>
      </c>
      <c r="F7" s="8" t="s">
        <v>193</v>
      </c>
      <c r="G7" s="8" t="s">
        <v>193</v>
      </c>
      <c r="H7" s="8" t="s">
        <v>193</v>
      </c>
      <c r="I7" s="8" t="s">
        <v>193</v>
      </c>
      <c r="J7" s="8">
        <v>430</v>
      </c>
      <c r="K7" s="2">
        <v>17.5</v>
      </c>
      <c r="L7" s="8" t="s">
        <v>193</v>
      </c>
      <c r="M7" s="8" t="s">
        <v>193</v>
      </c>
      <c r="N7" s="8">
        <v>4850</v>
      </c>
      <c r="O7" s="2">
        <v>18</v>
      </c>
    </row>
    <row r="8" spans="1:15" x14ac:dyDescent="0.25">
      <c r="A8" s="7" t="s">
        <v>57</v>
      </c>
      <c r="B8" s="9">
        <v>1715</v>
      </c>
      <c r="C8" s="3">
        <v>9.7000000000000011</v>
      </c>
      <c r="D8" s="9">
        <v>283</v>
      </c>
      <c r="E8" s="3">
        <v>7.5</v>
      </c>
      <c r="F8" s="9" t="s">
        <v>193</v>
      </c>
      <c r="G8" s="9" t="s">
        <v>193</v>
      </c>
      <c r="H8" s="9" t="s">
        <v>193</v>
      </c>
      <c r="I8" s="9" t="s">
        <v>193</v>
      </c>
      <c r="J8" s="9">
        <v>201</v>
      </c>
      <c r="K8" s="3">
        <v>8.2000000000000011</v>
      </c>
      <c r="L8" s="9" t="s">
        <v>193</v>
      </c>
      <c r="M8" s="9" t="s">
        <v>193</v>
      </c>
      <c r="N8" s="9">
        <v>2395</v>
      </c>
      <c r="O8" s="3">
        <v>8.9</v>
      </c>
    </row>
    <row r="9" spans="1:15" x14ac:dyDescent="0.25">
      <c r="A9" s="6" t="s">
        <v>58</v>
      </c>
      <c r="B9" s="8">
        <v>1314</v>
      </c>
      <c r="C9" s="2">
        <v>7.4</v>
      </c>
      <c r="D9" s="8">
        <v>430</v>
      </c>
      <c r="E9" s="2">
        <v>11.4</v>
      </c>
      <c r="F9" s="8" t="s">
        <v>193</v>
      </c>
      <c r="G9" s="8" t="s">
        <v>193</v>
      </c>
      <c r="H9" s="8" t="s">
        <v>193</v>
      </c>
      <c r="I9" s="8" t="s">
        <v>193</v>
      </c>
      <c r="J9" s="8">
        <v>228</v>
      </c>
      <c r="K9" s="2">
        <v>9.3000000000000007</v>
      </c>
      <c r="L9" s="8" t="s">
        <v>193</v>
      </c>
      <c r="M9" s="8" t="s">
        <v>193</v>
      </c>
      <c r="N9" s="8">
        <v>2226</v>
      </c>
      <c r="O9" s="2">
        <v>8.3000000000000007</v>
      </c>
    </row>
    <row r="10" spans="1:15" x14ac:dyDescent="0.25">
      <c r="A10" s="7" t="s">
        <v>59</v>
      </c>
      <c r="B10" s="28">
        <v>3.5</v>
      </c>
      <c r="C10" s="3"/>
      <c r="D10" s="28">
        <v>3.8000000000000003</v>
      </c>
      <c r="E10" s="3"/>
      <c r="F10" s="3" t="s">
        <v>193</v>
      </c>
      <c r="G10" s="14"/>
      <c r="H10" s="3" t="s">
        <v>193</v>
      </c>
      <c r="I10" s="14"/>
      <c r="J10" s="28">
        <v>3.5</v>
      </c>
      <c r="K10" s="3"/>
      <c r="L10" s="3" t="s">
        <v>193</v>
      </c>
      <c r="M10" s="14"/>
      <c r="N10" s="28">
        <v>3.5</v>
      </c>
      <c r="O10" s="3"/>
    </row>
    <row r="11" spans="1:15" x14ac:dyDescent="0.25">
      <c r="A11" s="6" t="s">
        <v>60</v>
      </c>
      <c r="B11" s="8">
        <v>0</v>
      </c>
      <c r="C11" s="2">
        <v>0</v>
      </c>
      <c r="D11" s="8">
        <v>0</v>
      </c>
      <c r="E11" s="2">
        <v>0</v>
      </c>
      <c r="F11" s="8" t="s">
        <v>193</v>
      </c>
      <c r="G11" s="2" t="s">
        <v>193</v>
      </c>
      <c r="H11" s="8" t="s">
        <v>193</v>
      </c>
      <c r="I11" s="2" t="s">
        <v>193</v>
      </c>
      <c r="J11" s="8">
        <v>0</v>
      </c>
      <c r="K11" s="2">
        <v>0</v>
      </c>
      <c r="L11" s="8" t="s">
        <v>193</v>
      </c>
      <c r="M11" s="2" t="s">
        <v>193</v>
      </c>
      <c r="N11" s="8">
        <v>3</v>
      </c>
      <c r="O11" s="2">
        <v>0</v>
      </c>
    </row>
    <row r="12" spans="1:15" ht="15.75" customHeight="1" x14ac:dyDescent="0.25">
      <c r="A12" s="18" t="s">
        <v>61</v>
      </c>
      <c r="B12" s="19">
        <v>17713</v>
      </c>
      <c r="C12" s="20">
        <v>100</v>
      </c>
      <c r="D12" s="19">
        <v>3772</v>
      </c>
      <c r="E12" s="20">
        <v>100</v>
      </c>
      <c r="F12" s="19" t="s">
        <v>193</v>
      </c>
      <c r="G12" s="23" t="s">
        <v>193</v>
      </c>
      <c r="H12" s="19" t="s">
        <v>193</v>
      </c>
      <c r="I12" s="23" t="s">
        <v>193</v>
      </c>
      <c r="J12" s="19">
        <v>2458</v>
      </c>
      <c r="K12" s="20">
        <v>100</v>
      </c>
      <c r="L12" s="19" t="s">
        <v>193</v>
      </c>
      <c r="M12" s="23" t="s">
        <v>193</v>
      </c>
      <c r="N12" s="19">
        <v>26907</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9"/>
  <dimension ref="A1:O15"/>
  <sheetViews>
    <sheetView workbookViewId="0">
      <selection activeCell="N24" sqref="N24"/>
    </sheetView>
  </sheetViews>
  <sheetFormatPr defaultRowHeight="15" x14ac:dyDescent="0.25"/>
  <cols>
    <col min="1" max="1" width="31.28515625" customWidth="1"/>
    <col min="10" max="10" width="10.85546875" customWidth="1"/>
    <col min="11" max="11" width="12" customWidth="1"/>
  </cols>
  <sheetData>
    <row r="1" spans="1:15" x14ac:dyDescent="0.25">
      <c r="A1" s="5" t="s">
        <v>187</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1044</v>
      </c>
      <c r="C5" s="2">
        <v>20.5</v>
      </c>
      <c r="D5" s="8">
        <v>312</v>
      </c>
      <c r="E5" s="2">
        <v>29.200000000000003</v>
      </c>
      <c r="F5" s="8" t="s">
        <v>193</v>
      </c>
      <c r="G5" s="8" t="s">
        <v>193</v>
      </c>
      <c r="H5" s="8" t="s">
        <v>193</v>
      </c>
      <c r="I5" s="8" t="s">
        <v>193</v>
      </c>
      <c r="J5" s="8">
        <v>187</v>
      </c>
      <c r="K5" s="2">
        <v>16.400000000000002</v>
      </c>
      <c r="L5" s="8" t="s">
        <v>193</v>
      </c>
      <c r="M5" s="8" t="s">
        <v>193</v>
      </c>
      <c r="N5" s="8">
        <v>1783</v>
      </c>
      <c r="O5" s="2">
        <v>20.5</v>
      </c>
    </row>
    <row r="6" spans="1:15" x14ac:dyDescent="0.25">
      <c r="A6" s="7" t="s">
        <v>55</v>
      </c>
      <c r="B6" s="9">
        <v>1836</v>
      </c>
      <c r="C6" s="3">
        <v>36</v>
      </c>
      <c r="D6" s="9">
        <v>287</v>
      </c>
      <c r="E6" s="3">
        <v>26.8</v>
      </c>
      <c r="F6" s="9" t="s">
        <v>193</v>
      </c>
      <c r="G6" s="9" t="s">
        <v>193</v>
      </c>
      <c r="H6" s="9" t="s">
        <v>193</v>
      </c>
      <c r="I6" s="9" t="s">
        <v>193</v>
      </c>
      <c r="J6" s="9">
        <v>445</v>
      </c>
      <c r="K6" s="3">
        <v>39.1</v>
      </c>
      <c r="L6" s="9" t="s">
        <v>193</v>
      </c>
      <c r="M6" s="9" t="s">
        <v>193</v>
      </c>
      <c r="N6" s="9">
        <v>3153</v>
      </c>
      <c r="O6" s="3">
        <v>36.200000000000003</v>
      </c>
    </row>
    <row r="7" spans="1:15" x14ac:dyDescent="0.25">
      <c r="A7" s="6" t="s">
        <v>56</v>
      </c>
      <c r="B7" s="8">
        <v>959</v>
      </c>
      <c r="C7" s="2">
        <v>18.8</v>
      </c>
      <c r="D7" s="8">
        <v>83</v>
      </c>
      <c r="E7" s="2">
        <v>7.7</v>
      </c>
      <c r="F7" s="8" t="s">
        <v>193</v>
      </c>
      <c r="G7" s="8" t="s">
        <v>193</v>
      </c>
      <c r="H7" s="8" t="s">
        <v>193</v>
      </c>
      <c r="I7" s="8" t="s">
        <v>193</v>
      </c>
      <c r="J7" s="8">
        <v>230</v>
      </c>
      <c r="K7" s="2">
        <v>20.200000000000003</v>
      </c>
      <c r="L7" s="8" t="s">
        <v>193</v>
      </c>
      <c r="M7" s="8" t="s">
        <v>193</v>
      </c>
      <c r="N7" s="8">
        <v>1545</v>
      </c>
      <c r="O7" s="2">
        <v>17.8</v>
      </c>
    </row>
    <row r="8" spans="1:15" x14ac:dyDescent="0.25">
      <c r="A8" s="7" t="s">
        <v>57</v>
      </c>
      <c r="B8" s="9">
        <v>632</v>
      </c>
      <c r="C8" s="3">
        <v>12.4</v>
      </c>
      <c r="D8" s="9">
        <v>77</v>
      </c>
      <c r="E8" s="3">
        <v>7.2</v>
      </c>
      <c r="F8" s="9" t="s">
        <v>193</v>
      </c>
      <c r="G8" s="9" t="s">
        <v>193</v>
      </c>
      <c r="H8" s="9" t="s">
        <v>193</v>
      </c>
      <c r="I8" s="9" t="s">
        <v>193</v>
      </c>
      <c r="J8" s="9">
        <v>98</v>
      </c>
      <c r="K8" s="3">
        <v>8.6</v>
      </c>
      <c r="L8" s="9" t="s">
        <v>193</v>
      </c>
      <c r="M8" s="9" t="s">
        <v>193</v>
      </c>
      <c r="N8" s="9">
        <v>928</v>
      </c>
      <c r="O8" s="3">
        <v>10.700000000000001</v>
      </c>
    </row>
    <row r="9" spans="1:15" x14ac:dyDescent="0.25">
      <c r="A9" s="6" t="s">
        <v>58</v>
      </c>
      <c r="B9" s="8">
        <v>623</v>
      </c>
      <c r="C9" s="2">
        <v>12.200000000000001</v>
      </c>
      <c r="D9" s="8">
        <v>313</v>
      </c>
      <c r="E9" s="2">
        <v>29.200000000000003</v>
      </c>
      <c r="F9" s="8" t="s">
        <v>193</v>
      </c>
      <c r="G9" s="8" t="s">
        <v>193</v>
      </c>
      <c r="H9" s="8" t="s">
        <v>193</v>
      </c>
      <c r="I9" s="8" t="s">
        <v>193</v>
      </c>
      <c r="J9" s="8">
        <v>179</v>
      </c>
      <c r="K9" s="2">
        <v>15.700000000000001</v>
      </c>
      <c r="L9" s="8" t="s">
        <v>193</v>
      </c>
      <c r="M9" s="8" t="s">
        <v>193</v>
      </c>
      <c r="N9" s="8">
        <v>1296</v>
      </c>
      <c r="O9" s="2">
        <v>14.9</v>
      </c>
    </row>
    <row r="10" spans="1:15" x14ac:dyDescent="0.25">
      <c r="A10" s="7" t="s">
        <v>59</v>
      </c>
      <c r="B10" s="28">
        <v>4.4000000000000004</v>
      </c>
      <c r="C10" s="3"/>
      <c r="D10" s="28">
        <v>6.9</v>
      </c>
      <c r="E10" s="3"/>
      <c r="F10" s="3" t="s">
        <v>193</v>
      </c>
      <c r="G10" s="14"/>
      <c r="H10" s="3" t="s">
        <v>193</v>
      </c>
      <c r="I10" s="14"/>
      <c r="J10" s="28">
        <v>4.8000000000000007</v>
      </c>
      <c r="K10" s="3"/>
      <c r="L10" s="3" t="s">
        <v>193</v>
      </c>
      <c r="M10" s="14"/>
      <c r="N10" s="28">
        <v>4.8000000000000007</v>
      </c>
      <c r="O10" s="3"/>
    </row>
    <row r="11" spans="1:15" x14ac:dyDescent="0.25">
      <c r="A11" s="6" t="s">
        <v>60</v>
      </c>
      <c r="B11" s="8">
        <v>0</v>
      </c>
      <c r="C11" s="2">
        <v>0</v>
      </c>
      <c r="D11" s="8">
        <v>0</v>
      </c>
      <c r="E11" s="2">
        <v>0</v>
      </c>
      <c r="F11" s="8" t="s">
        <v>193</v>
      </c>
      <c r="G11" s="2" t="s">
        <v>193</v>
      </c>
      <c r="H11" s="8" t="s">
        <v>193</v>
      </c>
      <c r="I11" s="2" t="s">
        <v>193</v>
      </c>
      <c r="J11" s="8">
        <v>0</v>
      </c>
      <c r="K11" s="2">
        <v>0</v>
      </c>
      <c r="L11" s="8" t="s">
        <v>193</v>
      </c>
      <c r="M11" s="2" t="s">
        <v>193</v>
      </c>
      <c r="N11" s="8">
        <v>0</v>
      </c>
      <c r="O11" s="2">
        <v>0</v>
      </c>
    </row>
    <row r="12" spans="1:15" x14ac:dyDescent="0.25">
      <c r="A12" s="18" t="s">
        <v>61</v>
      </c>
      <c r="B12" s="19">
        <v>5094</v>
      </c>
      <c r="C12" s="20">
        <v>100</v>
      </c>
      <c r="D12" s="19">
        <v>1072</v>
      </c>
      <c r="E12" s="20">
        <v>100</v>
      </c>
      <c r="F12" s="19" t="s">
        <v>193</v>
      </c>
      <c r="G12" s="23" t="s">
        <v>193</v>
      </c>
      <c r="H12" s="19" t="s">
        <v>193</v>
      </c>
      <c r="I12" s="23" t="s">
        <v>193</v>
      </c>
      <c r="J12" s="19">
        <v>1138</v>
      </c>
      <c r="K12" s="20">
        <v>100</v>
      </c>
      <c r="L12" s="19" t="s">
        <v>193</v>
      </c>
      <c r="M12" s="23" t="s">
        <v>193</v>
      </c>
      <c r="N12" s="19">
        <v>8704</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0"/>
  <dimension ref="A1:O15"/>
  <sheetViews>
    <sheetView workbookViewId="0">
      <selection activeCell="M23" sqref="M23"/>
    </sheetView>
  </sheetViews>
  <sheetFormatPr defaultRowHeight="15" x14ac:dyDescent="0.25"/>
  <cols>
    <col min="1" max="1" width="31.85546875" customWidth="1"/>
    <col min="10" max="10" width="10.5703125" customWidth="1"/>
    <col min="11" max="11" width="11.28515625" customWidth="1"/>
  </cols>
  <sheetData>
    <row r="1" spans="1:15" x14ac:dyDescent="0.25">
      <c r="A1" s="5" t="s">
        <v>188</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1250</v>
      </c>
      <c r="C5" s="2">
        <v>22.200000000000003</v>
      </c>
      <c r="D5" s="8">
        <v>441</v>
      </c>
      <c r="E5" s="2">
        <v>28.700000000000003</v>
      </c>
      <c r="F5" s="8" t="s">
        <v>193</v>
      </c>
      <c r="G5" s="8" t="s">
        <v>193</v>
      </c>
      <c r="H5" s="8" t="s">
        <v>193</v>
      </c>
      <c r="I5" s="8" t="s">
        <v>193</v>
      </c>
      <c r="J5" s="8">
        <v>305</v>
      </c>
      <c r="K5" s="2">
        <v>31.3</v>
      </c>
      <c r="L5" s="8" t="s">
        <v>193</v>
      </c>
      <c r="M5" s="8" t="s">
        <v>193</v>
      </c>
      <c r="N5" s="8">
        <v>2277</v>
      </c>
      <c r="O5" s="2">
        <v>24.400000000000002</v>
      </c>
    </row>
    <row r="6" spans="1:15" x14ac:dyDescent="0.25">
      <c r="A6" s="7" t="s">
        <v>55</v>
      </c>
      <c r="B6" s="9">
        <v>2730</v>
      </c>
      <c r="C6" s="3">
        <v>48.400000000000006</v>
      </c>
      <c r="D6" s="9">
        <v>705</v>
      </c>
      <c r="E6" s="3">
        <v>45.800000000000004</v>
      </c>
      <c r="F6" s="9" t="s">
        <v>193</v>
      </c>
      <c r="G6" s="9" t="s">
        <v>193</v>
      </c>
      <c r="H6" s="9" t="s">
        <v>193</v>
      </c>
      <c r="I6" s="9" t="s">
        <v>193</v>
      </c>
      <c r="J6" s="9">
        <v>424</v>
      </c>
      <c r="K6" s="3">
        <v>43.400000000000006</v>
      </c>
      <c r="L6" s="9" t="s">
        <v>193</v>
      </c>
      <c r="M6" s="9" t="s">
        <v>193</v>
      </c>
      <c r="N6" s="9">
        <v>4393</v>
      </c>
      <c r="O6" s="3">
        <v>47.1</v>
      </c>
    </row>
    <row r="7" spans="1:15" x14ac:dyDescent="0.25">
      <c r="A7" s="6" t="s">
        <v>56</v>
      </c>
      <c r="B7" s="8">
        <v>975</v>
      </c>
      <c r="C7" s="2">
        <v>17.3</v>
      </c>
      <c r="D7" s="8">
        <v>173</v>
      </c>
      <c r="E7" s="2">
        <v>11.200000000000001</v>
      </c>
      <c r="F7" s="8" t="s">
        <v>193</v>
      </c>
      <c r="G7" s="8" t="s">
        <v>193</v>
      </c>
      <c r="H7" s="8" t="s">
        <v>193</v>
      </c>
      <c r="I7" s="8" t="s">
        <v>193</v>
      </c>
      <c r="J7" s="8">
        <v>148</v>
      </c>
      <c r="K7" s="2">
        <v>15.100000000000001</v>
      </c>
      <c r="L7" s="8" t="s">
        <v>193</v>
      </c>
      <c r="M7" s="8" t="s">
        <v>193</v>
      </c>
      <c r="N7" s="8">
        <v>1506</v>
      </c>
      <c r="O7" s="2">
        <v>16.100000000000001</v>
      </c>
    </row>
    <row r="8" spans="1:15" x14ac:dyDescent="0.25">
      <c r="A8" s="7" t="s">
        <v>57</v>
      </c>
      <c r="B8" s="9">
        <v>355</v>
      </c>
      <c r="C8" s="3">
        <v>6.3000000000000007</v>
      </c>
      <c r="D8" s="9">
        <v>85</v>
      </c>
      <c r="E8" s="3">
        <v>5.5</v>
      </c>
      <c r="F8" s="9" t="s">
        <v>193</v>
      </c>
      <c r="G8" s="9" t="s">
        <v>193</v>
      </c>
      <c r="H8" s="9" t="s">
        <v>193</v>
      </c>
      <c r="I8" s="9" t="s">
        <v>193</v>
      </c>
      <c r="J8" s="9">
        <v>49</v>
      </c>
      <c r="K8" s="3">
        <v>5</v>
      </c>
      <c r="L8" s="9" t="s">
        <v>193</v>
      </c>
      <c r="M8" s="9" t="s">
        <v>193</v>
      </c>
      <c r="N8" s="9">
        <v>561</v>
      </c>
      <c r="O8" s="3">
        <v>6</v>
      </c>
    </row>
    <row r="9" spans="1:15" x14ac:dyDescent="0.25">
      <c r="A9" s="6" t="s">
        <v>58</v>
      </c>
      <c r="B9" s="8">
        <v>325</v>
      </c>
      <c r="C9" s="2">
        <v>5.8000000000000007</v>
      </c>
      <c r="D9" s="8">
        <v>135</v>
      </c>
      <c r="E9" s="2">
        <v>8.8000000000000007</v>
      </c>
      <c r="F9" s="8" t="s">
        <v>193</v>
      </c>
      <c r="G9" s="8" t="s">
        <v>193</v>
      </c>
      <c r="H9" s="8" t="s">
        <v>193</v>
      </c>
      <c r="I9" s="8" t="s">
        <v>193</v>
      </c>
      <c r="J9" s="8">
        <v>50</v>
      </c>
      <c r="K9" s="2">
        <v>5.2</v>
      </c>
      <c r="L9" s="8" t="s">
        <v>193</v>
      </c>
      <c r="M9" s="8" t="s">
        <v>193</v>
      </c>
      <c r="N9" s="8">
        <v>591</v>
      </c>
      <c r="O9" s="2">
        <v>6.3000000000000007</v>
      </c>
    </row>
    <row r="10" spans="1:15" x14ac:dyDescent="0.25">
      <c r="A10" s="7" t="s">
        <v>59</v>
      </c>
      <c r="B10" s="28">
        <v>3</v>
      </c>
      <c r="C10" s="3"/>
      <c r="D10" s="28">
        <v>3.3000000000000003</v>
      </c>
      <c r="E10" s="3"/>
      <c r="F10" s="3" t="s">
        <v>193</v>
      </c>
      <c r="G10" s="14"/>
      <c r="H10" s="3" t="s">
        <v>193</v>
      </c>
      <c r="I10" s="14"/>
      <c r="J10" s="28">
        <v>2.6</v>
      </c>
      <c r="K10" s="3"/>
      <c r="L10" s="3" t="s">
        <v>193</v>
      </c>
      <c r="M10" s="14"/>
      <c r="N10" s="28">
        <v>3</v>
      </c>
      <c r="O10" s="3"/>
    </row>
    <row r="11" spans="1:15" x14ac:dyDescent="0.25">
      <c r="A11" s="6" t="s">
        <v>60</v>
      </c>
      <c r="B11" s="8">
        <v>0</v>
      </c>
      <c r="C11" s="2">
        <v>0</v>
      </c>
      <c r="D11" s="8">
        <v>0</v>
      </c>
      <c r="E11" s="2">
        <v>0</v>
      </c>
      <c r="F11" s="8" t="s">
        <v>193</v>
      </c>
      <c r="G11" s="2" t="s">
        <v>193</v>
      </c>
      <c r="H11" s="8" t="s">
        <v>193</v>
      </c>
      <c r="I11" s="2" t="s">
        <v>193</v>
      </c>
      <c r="J11" s="8">
        <v>0</v>
      </c>
      <c r="K11" s="2">
        <v>0</v>
      </c>
      <c r="L11" s="8" t="s">
        <v>193</v>
      </c>
      <c r="M11" s="2" t="s">
        <v>193</v>
      </c>
      <c r="N11" s="8">
        <v>0</v>
      </c>
      <c r="O11" s="2">
        <v>0</v>
      </c>
    </row>
    <row r="12" spans="1:15" x14ac:dyDescent="0.25">
      <c r="A12" s="18" t="s">
        <v>61</v>
      </c>
      <c r="B12" s="19">
        <v>5635</v>
      </c>
      <c r="C12" s="20">
        <v>100</v>
      </c>
      <c r="D12" s="19">
        <v>1539</v>
      </c>
      <c r="E12" s="20">
        <v>100</v>
      </c>
      <c r="F12" s="19" t="s">
        <v>193</v>
      </c>
      <c r="G12" s="23" t="s">
        <v>193</v>
      </c>
      <c r="H12" s="19" t="s">
        <v>193</v>
      </c>
      <c r="I12" s="23" t="s">
        <v>193</v>
      </c>
      <c r="J12" s="19">
        <v>976</v>
      </c>
      <c r="K12" s="20">
        <v>100</v>
      </c>
      <c r="L12" s="19" t="s">
        <v>193</v>
      </c>
      <c r="M12" s="23" t="s">
        <v>193</v>
      </c>
      <c r="N12" s="19">
        <v>9328</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1"/>
  <dimension ref="A1:O15"/>
  <sheetViews>
    <sheetView workbookViewId="0"/>
  </sheetViews>
  <sheetFormatPr defaultRowHeight="15" x14ac:dyDescent="0.25"/>
  <cols>
    <col min="1" max="1" width="29.5703125" customWidth="1"/>
    <col min="10" max="10" width="11.5703125" customWidth="1"/>
  </cols>
  <sheetData>
    <row r="1" spans="1:15" x14ac:dyDescent="0.25">
      <c r="A1" s="5" t="s">
        <v>189</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237</v>
      </c>
      <c r="C5" s="2">
        <v>16.5</v>
      </c>
      <c r="D5" s="8">
        <v>32</v>
      </c>
      <c r="E5" s="2">
        <v>8.3000000000000007</v>
      </c>
      <c r="F5" s="8" t="s">
        <v>193</v>
      </c>
      <c r="G5" s="8" t="s">
        <v>193</v>
      </c>
      <c r="H5" s="8" t="s">
        <v>193</v>
      </c>
      <c r="I5" s="8" t="s">
        <v>193</v>
      </c>
      <c r="J5" s="8">
        <v>74</v>
      </c>
      <c r="K5" s="2">
        <v>19</v>
      </c>
      <c r="L5" s="8" t="s">
        <v>193</v>
      </c>
      <c r="M5" s="8" t="s">
        <v>193</v>
      </c>
      <c r="N5" s="8">
        <v>408</v>
      </c>
      <c r="O5" s="2">
        <v>15.700000000000001</v>
      </c>
    </row>
    <row r="6" spans="1:15" x14ac:dyDescent="0.25">
      <c r="A6" s="7" t="s">
        <v>55</v>
      </c>
      <c r="B6" s="9">
        <v>470</v>
      </c>
      <c r="C6" s="3">
        <v>32.700000000000003</v>
      </c>
      <c r="D6" s="9">
        <v>113</v>
      </c>
      <c r="E6" s="3">
        <v>29.3</v>
      </c>
      <c r="F6" s="9" t="s">
        <v>193</v>
      </c>
      <c r="G6" s="9" t="s">
        <v>193</v>
      </c>
      <c r="H6" s="9" t="s">
        <v>193</v>
      </c>
      <c r="I6" s="9" t="s">
        <v>193</v>
      </c>
      <c r="J6" s="9">
        <v>157</v>
      </c>
      <c r="K6" s="3">
        <v>40.200000000000003</v>
      </c>
      <c r="L6" s="9" t="s">
        <v>193</v>
      </c>
      <c r="M6" s="9" t="s">
        <v>193</v>
      </c>
      <c r="N6" s="9">
        <v>901</v>
      </c>
      <c r="O6" s="3">
        <v>34.700000000000003</v>
      </c>
    </row>
    <row r="7" spans="1:15" x14ac:dyDescent="0.25">
      <c r="A7" s="6" t="s">
        <v>56</v>
      </c>
      <c r="B7" s="8">
        <v>300</v>
      </c>
      <c r="C7" s="2">
        <v>20.900000000000002</v>
      </c>
      <c r="D7" s="8">
        <v>95</v>
      </c>
      <c r="E7" s="2">
        <v>24.700000000000003</v>
      </c>
      <c r="F7" s="8" t="s">
        <v>193</v>
      </c>
      <c r="G7" s="8" t="s">
        <v>193</v>
      </c>
      <c r="H7" s="8" t="s">
        <v>193</v>
      </c>
      <c r="I7" s="8" t="s">
        <v>193</v>
      </c>
      <c r="J7" s="8">
        <v>81</v>
      </c>
      <c r="K7" s="2">
        <v>20.900000000000002</v>
      </c>
      <c r="L7" s="8" t="s">
        <v>193</v>
      </c>
      <c r="M7" s="8" t="s">
        <v>193</v>
      </c>
      <c r="N7" s="8">
        <v>552</v>
      </c>
      <c r="O7" s="2">
        <v>21.200000000000003</v>
      </c>
    </row>
    <row r="8" spans="1:15" x14ac:dyDescent="0.25">
      <c r="A8" s="7" t="s">
        <v>57</v>
      </c>
      <c r="B8" s="9">
        <v>207</v>
      </c>
      <c r="C8" s="3">
        <v>14.4</v>
      </c>
      <c r="D8" s="9">
        <v>54</v>
      </c>
      <c r="E8" s="3">
        <v>14</v>
      </c>
      <c r="F8" s="9" t="s">
        <v>193</v>
      </c>
      <c r="G8" s="9" t="s">
        <v>193</v>
      </c>
      <c r="H8" s="9" t="s">
        <v>193</v>
      </c>
      <c r="I8" s="9" t="s">
        <v>193</v>
      </c>
      <c r="J8" s="9">
        <v>40</v>
      </c>
      <c r="K8" s="3">
        <v>10.200000000000001</v>
      </c>
      <c r="L8" s="9" t="s">
        <v>193</v>
      </c>
      <c r="M8" s="9" t="s">
        <v>193</v>
      </c>
      <c r="N8" s="9">
        <v>348</v>
      </c>
      <c r="O8" s="3">
        <v>13.4</v>
      </c>
    </row>
    <row r="9" spans="1:15" x14ac:dyDescent="0.25">
      <c r="A9" s="6" t="s">
        <v>58</v>
      </c>
      <c r="B9" s="8">
        <v>223</v>
      </c>
      <c r="C9" s="2">
        <v>15.5</v>
      </c>
      <c r="D9" s="8">
        <v>91</v>
      </c>
      <c r="E9" s="2">
        <v>23.700000000000003</v>
      </c>
      <c r="F9" s="8" t="s">
        <v>193</v>
      </c>
      <c r="G9" s="8" t="s">
        <v>193</v>
      </c>
      <c r="H9" s="8" t="s">
        <v>193</v>
      </c>
      <c r="I9" s="8" t="s">
        <v>193</v>
      </c>
      <c r="J9" s="8">
        <v>38</v>
      </c>
      <c r="K9" s="2">
        <v>9.7000000000000011</v>
      </c>
      <c r="L9" s="8" t="s">
        <v>193</v>
      </c>
      <c r="M9" s="8" t="s">
        <v>193</v>
      </c>
      <c r="N9" s="8">
        <v>388</v>
      </c>
      <c r="O9" s="2">
        <v>14.9</v>
      </c>
    </row>
    <row r="10" spans="1:15" x14ac:dyDescent="0.25">
      <c r="A10" s="7" t="s">
        <v>59</v>
      </c>
      <c r="B10" s="28">
        <v>4.9000000000000004</v>
      </c>
      <c r="C10" s="3"/>
      <c r="D10" s="28">
        <v>6.9</v>
      </c>
      <c r="E10" s="3"/>
      <c r="F10" s="3" t="s">
        <v>193</v>
      </c>
      <c r="G10" s="14"/>
      <c r="H10" s="3" t="s">
        <v>193</v>
      </c>
      <c r="I10" s="14"/>
      <c r="J10" s="28">
        <v>3.7</v>
      </c>
      <c r="K10" s="3"/>
      <c r="L10" s="3" t="s">
        <v>193</v>
      </c>
      <c r="M10" s="14"/>
      <c r="N10" s="28">
        <v>4.9000000000000004</v>
      </c>
      <c r="O10" s="3"/>
    </row>
    <row r="11" spans="1:15" x14ac:dyDescent="0.25">
      <c r="A11" s="6" t="s">
        <v>60</v>
      </c>
      <c r="B11" s="8">
        <v>0</v>
      </c>
      <c r="C11" s="2">
        <v>0</v>
      </c>
      <c r="D11" s="8">
        <v>0</v>
      </c>
      <c r="E11" s="2">
        <v>0</v>
      </c>
      <c r="F11" s="8" t="s">
        <v>193</v>
      </c>
      <c r="G11" s="2" t="s">
        <v>193</v>
      </c>
      <c r="H11" s="8" t="s">
        <v>193</v>
      </c>
      <c r="I11" s="2" t="s">
        <v>193</v>
      </c>
      <c r="J11" s="8">
        <v>0</v>
      </c>
      <c r="K11" s="2">
        <v>0</v>
      </c>
      <c r="L11" s="8" t="s">
        <v>193</v>
      </c>
      <c r="M11" s="2" t="s">
        <v>193</v>
      </c>
      <c r="N11" s="8">
        <v>0</v>
      </c>
      <c r="O11" s="2">
        <v>0</v>
      </c>
    </row>
    <row r="12" spans="1:15" ht="17.25" customHeight="1" x14ac:dyDescent="0.25">
      <c r="A12" s="18" t="s">
        <v>61</v>
      </c>
      <c r="B12" s="19">
        <v>1436</v>
      </c>
      <c r="C12" s="20">
        <v>100</v>
      </c>
      <c r="D12" s="19">
        <v>385</v>
      </c>
      <c r="E12" s="20">
        <v>100</v>
      </c>
      <c r="F12" s="19" t="s">
        <v>193</v>
      </c>
      <c r="G12" s="23" t="s">
        <v>193</v>
      </c>
      <c r="H12" s="19" t="s">
        <v>193</v>
      </c>
      <c r="I12" s="23" t="s">
        <v>193</v>
      </c>
      <c r="J12" s="19">
        <v>389</v>
      </c>
      <c r="K12" s="20">
        <v>100</v>
      </c>
      <c r="L12" s="19" t="s">
        <v>193</v>
      </c>
      <c r="M12" s="23" t="s">
        <v>193</v>
      </c>
      <c r="N12" s="19">
        <v>2596</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2"/>
  <dimension ref="A1:O15"/>
  <sheetViews>
    <sheetView workbookViewId="0">
      <selection activeCell="O22" sqref="O22"/>
    </sheetView>
  </sheetViews>
  <sheetFormatPr defaultRowHeight="15" x14ac:dyDescent="0.25"/>
  <cols>
    <col min="1" max="1" width="31.140625" customWidth="1"/>
    <col min="10" max="10" width="10" customWidth="1"/>
    <col min="11" max="11" width="10.85546875" customWidth="1"/>
  </cols>
  <sheetData>
    <row r="1" spans="1:15" x14ac:dyDescent="0.25">
      <c r="A1" s="5" t="s">
        <v>190</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183</v>
      </c>
      <c r="C5" s="2">
        <v>27.1</v>
      </c>
      <c r="D5" s="8">
        <v>20</v>
      </c>
      <c r="E5" s="2">
        <v>23.8</v>
      </c>
      <c r="F5" s="8" t="s">
        <v>193</v>
      </c>
      <c r="G5" s="8" t="s">
        <v>193</v>
      </c>
      <c r="H5" s="8">
        <v>0</v>
      </c>
      <c r="I5" s="2" t="s">
        <v>192</v>
      </c>
      <c r="J5" s="8">
        <v>28</v>
      </c>
      <c r="K5" s="2">
        <v>19.5</v>
      </c>
      <c r="L5" s="8" t="s">
        <v>193</v>
      </c>
      <c r="M5" s="8" t="s">
        <v>193</v>
      </c>
      <c r="N5" s="8">
        <v>263</v>
      </c>
      <c r="O5" s="2">
        <v>26</v>
      </c>
    </row>
    <row r="6" spans="1:15" x14ac:dyDescent="0.25">
      <c r="A6" s="7" t="s">
        <v>55</v>
      </c>
      <c r="B6" s="9">
        <v>304</v>
      </c>
      <c r="C6" s="3">
        <v>44.800000000000004</v>
      </c>
      <c r="D6" s="9">
        <v>35</v>
      </c>
      <c r="E6" s="3">
        <v>41.7</v>
      </c>
      <c r="F6" s="9" t="s">
        <v>193</v>
      </c>
      <c r="G6" s="9" t="s">
        <v>193</v>
      </c>
      <c r="H6" s="9">
        <v>0</v>
      </c>
      <c r="I6" s="3" t="s">
        <v>192</v>
      </c>
      <c r="J6" s="9">
        <v>71</v>
      </c>
      <c r="K6" s="3">
        <v>49.800000000000004</v>
      </c>
      <c r="L6" s="9" t="s">
        <v>193</v>
      </c>
      <c r="M6" s="9" t="s">
        <v>193</v>
      </c>
      <c r="N6" s="9">
        <v>454</v>
      </c>
      <c r="O6" s="3">
        <v>44.900000000000006</v>
      </c>
    </row>
    <row r="7" spans="1:15" x14ac:dyDescent="0.25">
      <c r="A7" s="6" t="s">
        <v>56</v>
      </c>
      <c r="B7" s="8">
        <v>100</v>
      </c>
      <c r="C7" s="2">
        <v>14.8</v>
      </c>
      <c r="D7" s="8">
        <v>6</v>
      </c>
      <c r="E7" s="2">
        <v>7.1000000000000005</v>
      </c>
      <c r="F7" s="8" t="s">
        <v>193</v>
      </c>
      <c r="G7" s="8" t="s">
        <v>193</v>
      </c>
      <c r="H7" s="8">
        <v>0</v>
      </c>
      <c r="I7" s="2" t="s">
        <v>192</v>
      </c>
      <c r="J7" s="8">
        <v>27</v>
      </c>
      <c r="K7" s="2">
        <v>18.7</v>
      </c>
      <c r="L7" s="8" t="s">
        <v>193</v>
      </c>
      <c r="M7" s="8" t="s">
        <v>193</v>
      </c>
      <c r="N7" s="8">
        <v>153</v>
      </c>
      <c r="O7" s="2">
        <v>15.100000000000001</v>
      </c>
    </row>
    <row r="8" spans="1:15" x14ac:dyDescent="0.25">
      <c r="A8" s="7" t="s">
        <v>57</v>
      </c>
      <c r="B8" s="9">
        <v>32</v>
      </c>
      <c r="C8" s="3">
        <v>4.8000000000000007</v>
      </c>
      <c r="D8" s="9">
        <v>8</v>
      </c>
      <c r="E8" s="3">
        <v>9.5</v>
      </c>
      <c r="F8" s="9" t="s">
        <v>193</v>
      </c>
      <c r="G8" s="9" t="s">
        <v>193</v>
      </c>
      <c r="H8" s="9">
        <v>0</v>
      </c>
      <c r="I8" s="3" t="s">
        <v>192</v>
      </c>
      <c r="J8" s="9">
        <v>5</v>
      </c>
      <c r="K8" s="3">
        <v>3.7</v>
      </c>
      <c r="L8" s="9" t="s">
        <v>193</v>
      </c>
      <c r="M8" s="9" t="s">
        <v>193</v>
      </c>
      <c r="N8" s="9">
        <v>49</v>
      </c>
      <c r="O8" s="3">
        <v>4.8000000000000007</v>
      </c>
    </row>
    <row r="9" spans="1:15" x14ac:dyDescent="0.25">
      <c r="A9" s="6" t="s">
        <v>58</v>
      </c>
      <c r="B9" s="8">
        <v>58</v>
      </c>
      <c r="C9" s="2">
        <v>8.6</v>
      </c>
      <c r="D9" s="8">
        <v>15</v>
      </c>
      <c r="E9" s="2">
        <v>17.900000000000002</v>
      </c>
      <c r="F9" s="8" t="s">
        <v>193</v>
      </c>
      <c r="G9" s="8" t="s">
        <v>193</v>
      </c>
      <c r="H9" s="8">
        <v>0</v>
      </c>
      <c r="I9" s="2" t="s">
        <v>192</v>
      </c>
      <c r="J9" s="8">
        <v>12</v>
      </c>
      <c r="K9" s="2">
        <v>8.2000000000000011</v>
      </c>
      <c r="L9" s="8" t="s">
        <v>193</v>
      </c>
      <c r="M9" s="8" t="s">
        <v>193</v>
      </c>
      <c r="N9" s="8">
        <v>93</v>
      </c>
      <c r="O9" s="2">
        <v>9.2000000000000011</v>
      </c>
    </row>
    <row r="10" spans="1:15" x14ac:dyDescent="0.25">
      <c r="A10" s="7" t="s">
        <v>59</v>
      </c>
      <c r="B10" s="28">
        <v>3.1</v>
      </c>
      <c r="C10" s="3"/>
      <c r="D10" s="28">
        <v>5.5</v>
      </c>
      <c r="E10" s="3"/>
      <c r="F10" s="3" t="s">
        <v>193</v>
      </c>
      <c r="G10" s="14"/>
      <c r="H10" s="3" t="s">
        <v>192</v>
      </c>
      <c r="I10" s="14"/>
      <c r="J10" s="28">
        <v>3.4000000000000004</v>
      </c>
      <c r="K10" s="3"/>
      <c r="L10" s="3" t="s">
        <v>193</v>
      </c>
      <c r="M10" s="14"/>
      <c r="N10" s="28">
        <v>3.3000000000000003</v>
      </c>
      <c r="O10" s="3"/>
    </row>
    <row r="11" spans="1:15" x14ac:dyDescent="0.25">
      <c r="A11" s="6" t="s">
        <v>60</v>
      </c>
      <c r="B11" s="8">
        <v>0</v>
      </c>
      <c r="C11" s="2">
        <v>0</v>
      </c>
      <c r="D11" s="8">
        <v>0</v>
      </c>
      <c r="E11" s="2">
        <v>0</v>
      </c>
      <c r="F11" s="8" t="s">
        <v>193</v>
      </c>
      <c r="G11" s="2" t="s">
        <v>193</v>
      </c>
      <c r="H11" s="8">
        <v>0</v>
      </c>
      <c r="I11" s="2" t="s">
        <v>192</v>
      </c>
      <c r="J11" s="8">
        <v>0</v>
      </c>
      <c r="K11" s="2">
        <v>0</v>
      </c>
      <c r="L11" s="8" t="s">
        <v>193</v>
      </c>
      <c r="M11" s="2" t="s">
        <v>193</v>
      </c>
      <c r="N11" s="8">
        <v>0</v>
      </c>
      <c r="O11" s="2">
        <v>0</v>
      </c>
    </row>
    <row r="12" spans="1:15" x14ac:dyDescent="0.25">
      <c r="A12" s="18" t="s">
        <v>61</v>
      </c>
      <c r="B12" s="19">
        <v>677</v>
      </c>
      <c r="C12" s="20">
        <v>100</v>
      </c>
      <c r="D12" s="19">
        <v>84</v>
      </c>
      <c r="E12" s="20">
        <v>100</v>
      </c>
      <c r="F12" s="19" t="s">
        <v>193</v>
      </c>
      <c r="G12" s="23" t="s">
        <v>193</v>
      </c>
      <c r="H12" s="19">
        <v>0</v>
      </c>
      <c r="I12" s="26" t="s">
        <v>192</v>
      </c>
      <c r="J12" s="19">
        <v>142</v>
      </c>
      <c r="K12" s="20">
        <v>100</v>
      </c>
      <c r="L12" s="19" t="s">
        <v>193</v>
      </c>
      <c r="M12" s="23" t="s">
        <v>193</v>
      </c>
      <c r="N12" s="19">
        <v>1011</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3"/>
  <dimension ref="A1:O15"/>
  <sheetViews>
    <sheetView workbookViewId="0">
      <selection activeCell="N19" sqref="N19"/>
    </sheetView>
  </sheetViews>
  <sheetFormatPr defaultRowHeight="15" x14ac:dyDescent="0.25"/>
  <cols>
    <col min="1" max="1" width="31" customWidth="1"/>
  </cols>
  <sheetData>
    <row r="1" spans="1:15" x14ac:dyDescent="0.25">
      <c r="A1" s="5" t="s">
        <v>191</v>
      </c>
    </row>
    <row r="2" spans="1:15" ht="15" customHeight="1" x14ac:dyDescent="0.25">
      <c r="A2" s="108" t="s">
        <v>53</v>
      </c>
      <c r="B2" s="105" t="s">
        <v>33</v>
      </c>
      <c r="C2" s="105"/>
      <c r="D2" s="105" t="s">
        <v>34</v>
      </c>
      <c r="E2" s="105"/>
      <c r="F2" s="105" t="s">
        <v>35</v>
      </c>
      <c r="G2" s="105"/>
      <c r="H2" s="105" t="s">
        <v>36</v>
      </c>
      <c r="I2" s="105"/>
      <c r="J2" s="105" t="s">
        <v>37</v>
      </c>
      <c r="K2" s="105"/>
      <c r="L2" s="105" t="s">
        <v>38</v>
      </c>
      <c r="M2" s="105"/>
      <c r="N2" s="105" t="s">
        <v>6</v>
      </c>
      <c r="O2" s="105"/>
    </row>
    <row r="3" spans="1:15" x14ac:dyDescent="0.25">
      <c r="A3" s="108"/>
      <c r="B3" s="93" t="s">
        <v>39</v>
      </c>
      <c r="C3" s="93" t="s">
        <v>40</v>
      </c>
      <c r="D3" s="93" t="s">
        <v>39</v>
      </c>
      <c r="E3" s="93" t="s">
        <v>40</v>
      </c>
      <c r="F3" s="93" t="s">
        <v>39</v>
      </c>
      <c r="G3" s="93" t="s">
        <v>40</v>
      </c>
      <c r="H3" s="93" t="s">
        <v>39</v>
      </c>
      <c r="I3" s="94" t="s">
        <v>40</v>
      </c>
      <c r="J3" s="93" t="s">
        <v>39</v>
      </c>
      <c r="K3" s="94" t="s">
        <v>40</v>
      </c>
      <c r="L3" s="93" t="s">
        <v>39</v>
      </c>
      <c r="M3" s="94" t="s">
        <v>40</v>
      </c>
      <c r="N3" s="93" t="s">
        <v>39</v>
      </c>
      <c r="O3" s="93" t="s">
        <v>40</v>
      </c>
    </row>
    <row r="4" spans="1:15" x14ac:dyDescent="0.25">
      <c r="A4" s="106" t="s">
        <v>67</v>
      </c>
      <c r="B4" s="106"/>
      <c r="C4" s="106"/>
      <c r="D4" s="106"/>
      <c r="E4" s="106"/>
      <c r="F4" s="106"/>
      <c r="G4" s="106"/>
      <c r="H4" s="106"/>
      <c r="I4" s="106"/>
      <c r="J4" s="106"/>
      <c r="K4" s="106"/>
      <c r="L4" s="106"/>
      <c r="M4" s="106"/>
      <c r="N4" s="106"/>
      <c r="O4" s="106"/>
    </row>
    <row r="5" spans="1:15" x14ac:dyDescent="0.25">
      <c r="A5" s="6" t="s">
        <v>54</v>
      </c>
      <c r="B5" s="8">
        <v>574</v>
      </c>
      <c r="C5" s="2">
        <v>25</v>
      </c>
      <c r="D5" s="8">
        <v>34</v>
      </c>
      <c r="E5" s="2">
        <v>16.5</v>
      </c>
      <c r="F5" s="8">
        <v>0</v>
      </c>
      <c r="G5" s="2" t="s">
        <v>192</v>
      </c>
      <c r="H5" s="8" t="s">
        <v>193</v>
      </c>
      <c r="I5" s="8" t="s">
        <v>193</v>
      </c>
      <c r="J5" s="8">
        <v>66</v>
      </c>
      <c r="K5" s="2">
        <v>24.5</v>
      </c>
      <c r="L5" s="8" t="s">
        <v>193</v>
      </c>
      <c r="M5" s="8" t="s">
        <v>193</v>
      </c>
      <c r="N5" s="8">
        <v>717</v>
      </c>
      <c r="O5" s="2">
        <v>24.200000000000003</v>
      </c>
    </row>
    <row r="6" spans="1:15" x14ac:dyDescent="0.25">
      <c r="A6" s="7" t="s">
        <v>55</v>
      </c>
      <c r="B6" s="9">
        <v>1008</v>
      </c>
      <c r="C6" s="3">
        <v>43.900000000000006</v>
      </c>
      <c r="D6" s="9">
        <v>117</v>
      </c>
      <c r="E6" s="3">
        <v>57</v>
      </c>
      <c r="F6" s="9">
        <v>0</v>
      </c>
      <c r="G6" s="3" t="s">
        <v>192</v>
      </c>
      <c r="H6" s="9" t="s">
        <v>193</v>
      </c>
      <c r="I6" s="9" t="s">
        <v>193</v>
      </c>
      <c r="J6" s="9">
        <v>103</v>
      </c>
      <c r="K6" s="3">
        <v>38.200000000000003</v>
      </c>
      <c r="L6" s="9" t="s">
        <v>193</v>
      </c>
      <c r="M6" s="9" t="s">
        <v>193</v>
      </c>
      <c r="N6" s="9">
        <v>1309</v>
      </c>
      <c r="O6" s="3">
        <v>44.300000000000004</v>
      </c>
    </row>
    <row r="7" spans="1:15" x14ac:dyDescent="0.25">
      <c r="A7" s="6" t="s">
        <v>56</v>
      </c>
      <c r="B7" s="8">
        <v>420</v>
      </c>
      <c r="C7" s="2">
        <v>18.3</v>
      </c>
      <c r="D7" s="8">
        <v>23</v>
      </c>
      <c r="E7" s="2">
        <v>11.4</v>
      </c>
      <c r="F7" s="8">
        <v>0</v>
      </c>
      <c r="G7" s="2" t="s">
        <v>192</v>
      </c>
      <c r="H7" s="8" t="s">
        <v>193</v>
      </c>
      <c r="I7" s="8" t="s">
        <v>193</v>
      </c>
      <c r="J7" s="8">
        <v>57</v>
      </c>
      <c r="K7" s="2">
        <v>20.900000000000002</v>
      </c>
      <c r="L7" s="8" t="s">
        <v>193</v>
      </c>
      <c r="M7" s="8" t="s">
        <v>193</v>
      </c>
      <c r="N7" s="8">
        <v>536</v>
      </c>
      <c r="O7" s="2">
        <v>18.100000000000001</v>
      </c>
    </row>
    <row r="8" spans="1:15" x14ac:dyDescent="0.25">
      <c r="A8" s="7" t="s">
        <v>57</v>
      </c>
      <c r="B8" s="9">
        <v>145</v>
      </c>
      <c r="C8" s="3">
        <v>6.3000000000000007</v>
      </c>
      <c r="D8" s="9">
        <v>7</v>
      </c>
      <c r="E8" s="3">
        <v>3.2</v>
      </c>
      <c r="F8" s="9">
        <v>0</v>
      </c>
      <c r="G8" s="3" t="s">
        <v>192</v>
      </c>
      <c r="H8" s="9" t="s">
        <v>193</v>
      </c>
      <c r="I8" s="9" t="s">
        <v>193</v>
      </c>
      <c r="J8" s="9">
        <v>21</v>
      </c>
      <c r="K8" s="3">
        <v>7.7</v>
      </c>
      <c r="L8" s="9" t="s">
        <v>193</v>
      </c>
      <c r="M8" s="9" t="s">
        <v>193</v>
      </c>
      <c r="N8" s="9">
        <v>181</v>
      </c>
      <c r="O8" s="3">
        <v>6.1000000000000005</v>
      </c>
    </row>
    <row r="9" spans="1:15" x14ac:dyDescent="0.25">
      <c r="A9" s="6" t="s">
        <v>58</v>
      </c>
      <c r="B9" s="8">
        <v>150</v>
      </c>
      <c r="C9" s="2">
        <v>6.5</v>
      </c>
      <c r="D9" s="8">
        <v>25</v>
      </c>
      <c r="E9" s="2">
        <v>12</v>
      </c>
      <c r="F9" s="8">
        <v>0</v>
      </c>
      <c r="G9" s="2" t="s">
        <v>192</v>
      </c>
      <c r="H9" s="8" t="s">
        <v>193</v>
      </c>
      <c r="I9" s="8" t="s">
        <v>193</v>
      </c>
      <c r="J9" s="8">
        <v>23</v>
      </c>
      <c r="K9" s="2">
        <v>8.6</v>
      </c>
      <c r="L9" s="8" t="s">
        <v>193</v>
      </c>
      <c r="M9" s="8" t="s">
        <v>193</v>
      </c>
      <c r="N9" s="8">
        <v>214</v>
      </c>
      <c r="O9" s="2">
        <v>7.2</v>
      </c>
    </row>
    <row r="10" spans="1:15" x14ac:dyDescent="0.25">
      <c r="A10" s="7" t="s">
        <v>59</v>
      </c>
      <c r="B10" s="28">
        <v>3.2</v>
      </c>
      <c r="C10" s="3"/>
      <c r="D10" s="28">
        <v>3.7</v>
      </c>
      <c r="E10" s="3"/>
      <c r="F10" s="3" t="s">
        <v>192</v>
      </c>
      <c r="G10" s="14"/>
      <c r="H10" s="3" t="s">
        <v>193</v>
      </c>
      <c r="I10" s="14"/>
      <c r="J10" s="28">
        <v>3.5</v>
      </c>
      <c r="K10" s="3"/>
      <c r="L10" s="3" t="s">
        <v>193</v>
      </c>
      <c r="M10" s="14"/>
      <c r="N10" s="28">
        <v>3.2</v>
      </c>
      <c r="O10" s="3"/>
    </row>
    <row r="11" spans="1:15" x14ac:dyDescent="0.25">
      <c r="A11" s="6" t="s">
        <v>60</v>
      </c>
      <c r="B11" s="8">
        <v>0</v>
      </c>
      <c r="C11" s="2">
        <v>0</v>
      </c>
      <c r="D11" s="8">
        <v>1</v>
      </c>
      <c r="E11" s="2">
        <v>0.60000000000000009</v>
      </c>
      <c r="F11" s="8">
        <v>0</v>
      </c>
      <c r="G11" s="2" t="s">
        <v>192</v>
      </c>
      <c r="H11" s="8" t="s">
        <v>193</v>
      </c>
      <c r="I11" s="2" t="s">
        <v>193</v>
      </c>
      <c r="J11" s="8">
        <v>0</v>
      </c>
      <c r="K11" s="2">
        <v>0</v>
      </c>
      <c r="L11" s="8" t="s">
        <v>193</v>
      </c>
      <c r="M11" s="2" t="s">
        <v>193</v>
      </c>
      <c r="N11" s="8">
        <v>1</v>
      </c>
      <c r="O11" s="2">
        <v>0</v>
      </c>
    </row>
    <row r="12" spans="1:15" x14ac:dyDescent="0.25">
      <c r="A12" s="18" t="s">
        <v>61</v>
      </c>
      <c r="B12" s="19">
        <v>2298</v>
      </c>
      <c r="C12" s="20">
        <v>100</v>
      </c>
      <c r="D12" s="19">
        <v>207</v>
      </c>
      <c r="E12" s="20">
        <v>100</v>
      </c>
      <c r="F12" s="19">
        <v>0</v>
      </c>
      <c r="G12" s="26" t="s">
        <v>192</v>
      </c>
      <c r="H12" s="19" t="s">
        <v>193</v>
      </c>
      <c r="I12" s="23" t="s">
        <v>193</v>
      </c>
      <c r="J12" s="19">
        <v>271</v>
      </c>
      <c r="K12" s="20">
        <v>100</v>
      </c>
      <c r="L12" s="19" t="s">
        <v>193</v>
      </c>
      <c r="M12" s="23" t="s">
        <v>193</v>
      </c>
      <c r="N12" s="19">
        <v>2959</v>
      </c>
      <c r="O12" s="20">
        <v>100</v>
      </c>
    </row>
    <row r="13" spans="1:15" x14ac:dyDescent="0.25">
      <c r="A13" s="22" t="s">
        <v>68</v>
      </c>
    </row>
    <row r="14" spans="1:15" x14ac:dyDescent="0.25">
      <c r="A14" s="22" t="s">
        <v>64</v>
      </c>
    </row>
    <row r="15" spans="1:15" x14ac:dyDescent="0.25">
      <c r="A15" s="22" t="s">
        <v>65</v>
      </c>
    </row>
  </sheetData>
  <mergeCells count="10">
    <mergeCell ref="J2:K2"/>
    <mergeCell ref="L2:M2"/>
    <mergeCell ref="N2:O2"/>
    <mergeCell ref="A4:M4"/>
    <mergeCell ref="N4:O4"/>
    <mergeCell ref="A2:A3"/>
    <mergeCell ref="B2:C2"/>
    <mergeCell ref="D2:E2"/>
    <mergeCell ref="F2:G2"/>
    <mergeCell ref="H2:I2"/>
  </mergeCells>
  <pageMargins left="0.7" right="0.7" top="0.75" bottom="0.75" header="0.3" footer="0.3"/>
  <pageSetup paperSize="9" orientation="portrait" horizontalDpi="300" verticalDpi="300"/>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4"/>
  <dimension ref="A1:E14"/>
  <sheetViews>
    <sheetView workbookViewId="0">
      <selection activeCell="H23" sqref="H23"/>
    </sheetView>
  </sheetViews>
  <sheetFormatPr defaultRowHeight="15" x14ac:dyDescent="0.25"/>
  <cols>
    <col min="1" max="1" width="43.5703125" customWidth="1"/>
  </cols>
  <sheetData>
    <row r="1" spans="1:5" x14ac:dyDescent="0.25">
      <c r="A1" s="5" t="s">
        <v>80</v>
      </c>
    </row>
    <row r="2" spans="1:5" x14ac:dyDescent="0.25">
      <c r="A2" s="102"/>
      <c r="B2" s="102" t="s">
        <v>0</v>
      </c>
      <c r="C2" s="102" t="s">
        <v>4</v>
      </c>
      <c r="D2" s="102" t="s">
        <v>5</v>
      </c>
      <c r="E2" s="102" t="s">
        <v>69</v>
      </c>
    </row>
    <row r="3" spans="1:5" x14ac:dyDescent="0.25">
      <c r="A3" s="109" t="s">
        <v>70</v>
      </c>
      <c r="B3" s="109"/>
      <c r="C3" s="109"/>
      <c r="D3" s="109"/>
      <c r="E3" s="109"/>
    </row>
    <row r="4" spans="1:5" x14ac:dyDescent="0.25">
      <c r="A4" s="6" t="s">
        <v>71</v>
      </c>
      <c r="B4" s="31">
        <v>61</v>
      </c>
      <c r="C4" s="31">
        <v>56</v>
      </c>
      <c r="D4" s="31">
        <v>59</v>
      </c>
      <c r="E4" s="31">
        <v>59</v>
      </c>
    </row>
    <row r="5" spans="1:5" x14ac:dyDescent="0.25">
      <c r="A5" s="7" t="s">
        <v>72</v>
      </c>
      <c r="B5" s="32">
        <v>56</v>
      </c>
      <c r="C5" s="32">
        <v>46</v>
      </c>
      <c r="D5" s="32">
        <v>50</v>
      </c>
      <c r="E5" s="32">
        <v>52</v>
      </c>
    </row>
    <row r="6" spans="1:5" x14ac:dyDescent="0.25">
      <c r="A6" s="109" t="s">
        <v>73</v>
      </c>
      <c r="B6" s="109"/>
      <c r="C6" s="109"/>
      <c r="D6" s="109"/>
      <c r="E6" s="109"/>
    </row>
    <row r="7" spans="1:5" x14ac:dyDescent="0.25">
      <c r="A7" s="6" t="s">
        <v>74</v>
      </c>
      <c r="B7" s="27">
        <v>64.600000000000009</v>
      </c>
      <c r="C7" s="27">
        <v>45</v>
      </c>
      <c r="D7" s="27">
        <v>54.300000000000004</v>
      </c>
      <c r="E7" s="27">
        <v>56.800000000000004</v>
      </c>
    </row>
    <row r="8" spans="1:5" x14ac:dyDescent="0.25">
      <c r="A8" s="7" t="s">
        <v>75</v>
      </c>
      <c r="B8" s="28">
        <v>11.4</v>
      </c>
      <c r="C8" s="28">
        <v>5.6000000000000005</v>
      </c>
      <c r="D8" s="28">
        <v>7.5</v>
      </c>
      <c r="E8" s="28">
        <v>8.9</v>
      </c>
    </row>
    <row r="9" spans="1:5" ht="24" x14ac:dyDescent="0.25">
      <c r="A9" s="6" t="s">
        <v>76</v>
      </c>
      <c r="B9" s="27">
        <v>9</v>
      </c>
      <c r="C9" s="27">
        <v>8.3000000000000007</v>
      </c>
      <c r="D9" s="27">
        <v>9.3000000000000007</v>
      </c>
      <c r="E9" s="27">
        <v>8.9</v>
      </c>
    </row>
    <row r="10" spans="1:5" x14ac:dyDescent="0.25">
      <c r="A10" s="7" t="s">
        <v>77</v>
      </c>
      <c r="B10" s="28">
        <v>15</v>
      </c>
      <c r="C10" s="28">
        <v>41</v>
      </c>
      <c r="D10" s="28">
        <v>28.900000000000002</v>
      </c>
      <c r="E10" s="28">
        <v>25.400000000000002</v>
      </c>
    </row>
    <row r="11" spans="1:5" x14ac:dyDescent="0.25">
      <c r="A11" s="6" t="s">
        <v>7</v>
      </c>
      <c r="B11" s="29">
        <v>6715</v>
      </c>
      <c r="C11" s="29">
        <v>3896</v>
      </c>
      <c r="D11" s="29">
        <v>2529</v>
      </c>
      <c r="E11" s="29">
        <v>13140</v>
      </c>
    </row>
    <row r="12" spans="1:5" x14ac:dyDescent="0.25">
      <c r="A12" s="7" t="s">
        <v>8</v>
      </c>
      <c r="B12" s="30">
        <v>53</v>
      </c>
      <c r="C12" s="30">
        <v>51</v>
      </c>
      <c r="D12" s="30">
        <v>35</v>
      </c>
      <c r="E12" s="30">
        <v>139</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5"/>
  <dimension ref="A1:E14"/>
  <sheetViews>
    <sheetView workbookViewId="0">
      <selection activeCell="H23" sqref="H23"/>
    </sheetView>
  </sheetViews>
  <sheetFormatPr defaultRowHeight="15" x14ac:dyDescent="0.25"/>
  <cols>
    <col min="1" max="1" width="41.85546875" customWidth="1"/>
  </cols>
  <sheetData>
    <row r="1" spans="1:5" x14ac:dyDescent="0.25">
      <c r="A1" s="5" t="s">
        <v>461</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49</v>
      </c>
      <c r="C4" s="31">
        <v>62</v>
      </c>
      <c r="D4" s="31" t="s">
        <v>193</v>
      </c>
      <c r="E4" s="31">
        <v>54</v>
      </c>
    </row>
    <row r="5" spans="1:5" x14ac:dyDescent="0.25">
      <c r="A5" s="7" t="s">
        <v>72</v>
      </c>
      <c r="B5" s="32">
        <v>46</v>
      </c>
      <c r="C5" s="32">
        <v>54</v>
      </c>
      <c r="D5" s="32" t="s">
        <v>193</v>
      </c>
      <c r="E5" s="32">
        <v>49</v>
      </c>
    </row>
    <row r="6" spans="1:5" x14ac:dyDescent="0.25">
      <c r="A6" s="109" t="s">
        <v>73</v>
      </c>
      <c r="B6" s="109"/>
      <c r="C6" s="109"/>
      <c r="D6" s="109"/>
      <c r="E6" s="109"/>
    </row>
    <row r="7" spans="1:5" x14ac:dyDescent="0.25">
      <c r="A7" s="6" t="s">
        <v>74</v>
      </c>
      <c r="B7" s="27">
        <v>67.5</v>
      </c>
      <c r="C7" s="27">
        <v>55.7</v>
      </c>
      <c r="D7" s="27" t="s">
        <v>193</v>
      </c>
      <c r="E7" s="27">
        <v>64.3</v>
      </c>
    </row>
    <row r="8" spans="1:5" x14ac:dyDescent="0.25">
      <c r="A8" s="7" t="s">
        <v>75</v>
      </c>
      <c r="B8" s="28">
        <v>12.100000000000001</v>
      </c>
      <c r="C8" s="28">
        <v>6.3000000000000007</v>
      </c>
      <c r="D8" s="28" t="s">
        <v>193</v>
      </c>
      <c r="E8" s="28">
        <v>9.5</v>
      </c>
    </row>
    <row r="9" spans="1:5" ht="24" x14ac:dyDescent="0.25">
      <c r="A9" s="6" t="s">
        <v>76</v>
      </c>
      <c r="B9" s="27">
        <v>9.1</v>
      </c>
      <c r="C9" s="27">
        <v>8.3000000000000007</v>
      </c>
      <c r="D9" s="27" t="s">
        <v>193</v>
      </c>
      <c r="E9" s="27">
        <v>8.4</v>
      </c>
    </row>
    <row r="10" spans="1:5" x14ac:dyDescent="0.25">
      <c r="A10" s="7" t="s">
        <v>77</v>
      </c>
      <c r="B10" s="28">
        <v>11.200000000000001</v>
      </c>
      <c r="C10" s="28">
        <v>29.700000000000003</v>
      </c>
      <c r="D10" s="28" t="s">
        <v>193</v>
      </c>
      <c r="E10" s="28">
        <v>17.8</v>
      </c>
    </row>
    <row r="11" spans="1:5" x14ac:dyDescent="0.25">
      <c r="A11" s="6" t="s">
        <v>7</v>
      </c>
      <c r="B11" s="29">
        <v>2776</v>
      </c>
      <c r="C11" s="29">
        <v>1128</v>
      </c>
      <c r="D11" s="29" t="s">
        <v>193</v>
      </c>
      <c r="E11" s="29">
        <v>4684</v>
      </c>
    </row>
    <row r="12" spans="1:5" x14ac:dyDescent="0.25">
      <c r="A12" s="7" t="s">
        <v>8</v>
      </c>
      <c r="B12" s="30">
        <v>30</v>
      </c>
      <c r="C12" s="30">
        <v>19</v>
      </c>
      <c r="D12" s="30" t="s">
        <v>193</v>
      </c>
      <c r="E12" s="30">
        <v>65</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6"/>
  <dimension ref="A1:E14"/>
  <sheetViews>
    <sheetView workbookViewId="0">
      <selection activeCell="H25" sqref="H25"/>
    </sheetView>
  </sheetViews>
  <sheetFormatPr defaultRowHeight="15" x14ac:dyDescent="0.25"/>
  <cols>
    <col min="1" max="1" width="43.85546875" customWidth="1"/>
  </cols>
  <sheetData>
    <row r="1" spans="1:5" x14ac:dyDescent="0.25">
      <c r="A1" s="5" t="s">
        <v>462</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74</v>
      </c>
      <c r="C4" s="31">
        <v>46</v>
      </c>
      <c r="D4" s="31" t="s">
        <v>193</v>
      </c>
      <c r="E4" s="31">
        <v>60</v>
      </c>
    </row>
    <row r="5" spans="1:5" x14ac:dyDescent="0.25">
      <c r="A5" s="7" t="s">
        <v>72</v>
      </c>
      <c r="B5" s="32">
        <v>68</v>
      </c>
      <c r="C5" s="32">
        <v>36</v>
      </c>
      <c r="D5" s="32" t="s">
        <v>193</v>
      </c>
      <c r="E5" s="32">
        <v>52</v>
      </c>
    </row>
    <row r="6" spans="1:5" x14ac:dyDescent="0.25">
      <c r="A6" s="109" t="s">
        <v>73</v>
      </c>
      <c r="B6" s="109"/>
      <c r="C6" s="109"/>
      <c r="D6" s="109"/>
      <c r="E6" s="109"/>
    </row>
    <row r="7" spans="1:5" x14ac:dyDescent="0.25">
      <c r="A7" s="6" t="s">
        <v>74</v>
      </c>
      <c r="B7" s="27">
        <v>66.5</v>
      </c>
      <c r="C7" s="27">
        <v>38</v>
      </c>
      <c r="D7" s="27" t="s">
        <v>193</v>
      </c>
      <c r="E7" s="27">
        <v>52.7</v>
      </c>
    </row>
    <row r="8" spans="1:5" x14ac:dyDescent="0.25">
      <c r="A8" s="7" t="s">
        <v>75</v>
      </c>
      <c r="B8" s="28">
        <v>10</v>
      </c>
      <c r="C8" s="28">
        <v>3.9000000000000004</v>
      </c>
      <c r="D8" s="28" t="s">
        <v>193</v>
      </c>
      <c r="E8" s="28">
        <v>7.8000000000000007</v>
      </c>
    </row>
    <row r="9" spans="1:5" ht="24" x14ac:dyDescent="0.25">
      <c r="A9" s="6" t="s">
        <v>76</v>
      </c>
      <c r="B9" s="27">
        <v>8.9</v>
      </c>
      <c r="C9" s="27">
        <v>8.3000000000000007</v>
      </c>
      <c r="D9" s="27" t="s">
        <v>193</v>
      </c>
      <c r="E9" s="27">
        <v>9.7000000000000011</v>
      </c>
    </row>
    <row r="10" spans="1:5" x14ac:dyDescent="0.25">
      <c r="A10" s="7" t="s">
        <v>77</v>
      </c>
      <c r="B10" s="28">
        <v>14.600000000000001</v>
      </c>
      <c r="C10" s="28">
        <v>49.900000000000006</v>
      </c>
      <c r="D10" s="28" t="s">
        <v>193</v>
      </c>
      <c r="E10" s="28">
        <v>29.8</v>
      </c>
    </row>
    <row r="11" spans="1:5" x14ac:dyDescent="0.25">
      <c r="A11" s="6" t="s">
        <v>7</v>
      </c>
      <c r="B11" s="29">
        <v>1263</v>
      </c>
      <c r="C11" s="29">
        <v>1046</v>
      </c>
      <c r="D11" s="29" t="s">
        <v>193</v>
      </c>
      <c r="E11" s="29">
        <v>2750</v>
      </c>
    </row>
    <row r="12" spans="1:5" x14ac:dyDescent="0.25">
      <c r="A12" s="7" t="s">
        <v>8</v>
      </c>
      <c r="B12" s="30">
        <v>7</v>
      </c>
      <c r="C12" s="30">
        <v>14</v>
      </c>
      <c r="D12" s="30" t="s">
        <v>193</v>
      </c>
      <c r="E12" s="30">
        <v>24</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7"/>
  <dimension ref="A1:E14"/>
  <sheetViews>
    <sheetView workbookViewId="0">
      <selection activeCell="J31" sqref="J31"/>
    </sheetView>
  </sheetViews>
  <sheetFormatPr defaultRowHeight="15" x14ac:dyDescent="0.25"/>
  <cols>
    <col min="1" max="1" width="36.140625" customWidth="1"/>
  </cols>
  <sheetData>
    <row r="1" spans="1:5" x14ac:dyDescent="0.25">
      <c r="A1" s="5" t="s">
        <v>463</v>
      </c>
    </row>
    <row r="2" spans="1:5" x14ac:dyDescent="0.25">
      <c r="A2" s="92"/>
      <c r="B2" s="92" t="s">
        <v>0</v>
      </c>
      <c r="C2" s="92" t="s">
        <v>4</v>
      </c>
      <c r="D2" s="92" t="s">
        <v>5</v>
      </c>
      <c r="E2" s="92" t="s">
        <v>69</v>
      </c>
    </row>
    <row r="3" spans="1:5" x14ac:dyDescent="0.25">
      <c r="A3" s="109" t="s">
        <v>70</v>
      </c>
      <c r="B3" s="109"/>
      <c r="C3" s="109"/>
      <c r="D3" s="109"/>
      <c r="E3" s="109"/>
    </row>
    <row r="4" spans="1:5" ht="17.25" customHeight="1" x14ac:dyDescent="0.25">
      <c r="A4" s="6" t="s">
        <v>71</v>
      </c>
      <c r="B4" s="31">
        <v>72</v>
      </c>
      <c r="C4" s="31">
        <v>72</v>
      </c>
      <c r="D4" s="31" t="s">
        <v>193</v>
      </c>
      <c r="E4" s="31">
        <v>72</v>
      </c>
    </row>
    <row r="5" spans="1:5" x14ac:dyDescent="0.25">
      <c r="A5" s="7" t="s">
        <v>72</v>
      </c>
      <c r="B5" s="32">
        <v>66</v>
      </c>
      <c r="C5" s="32">
        <v>60</v>
      </c>
      <c r="D5" s="32" t="s">
        <v>193</v>
      </c>
      <c r="E5" s="32">
        <v>63</v>
      </c>
    </row>
    <row r="6" spans="1:5" x14ac:dyDescent="0.25">
      <c r="A6" s="109" t="s">
        <v>73</v>
      </c>
      <c r="B6" s="109"/>
      <c r="C6" s="109"/>
      <c r="D6" s="109"/>
      <c r="E6" s="109"/>
    </row>
    <row r="7" spans="1:5" x14ac:dyDescent="0.25">
      <c r="A7" s="6" t="s">
        <v>74</v>
      </c>
      <c r="B7" s="27">
        <v>64.5</v>
      </c>
      <c r="C7" s="27">
        <v>46.5</v>
      </c>
      <c r="D7" s="27" t="s">
        <v>193</v>
      </c>
      <c r="E7" s="27">
        <v>56.900000000000006</v>
      </c>
    </row>
    <row r="8" spans="1:5" ht="14.25" customHeight="1" x14ac:dyDescent="0.25">
      <c r="A8" s="7" t="s">
        <v>75</v>
      </c>
      <c r="B8" s="28">
        <v>11.5</v>
      </c>
      <c r="C8" s="28">
        <v>8</v>
      </c>
      <c r="D8" s="28" t="s">
        <v>193</v>
      </c>
      <c r="E8" s="28">
        <v>9.6000000000000014</v>
      </c>
    </row>
    <row r="9" spans="1:5" ht="24" x14ac:dyDescent="0.25">
      <c r="A9" s="6" t="s">
        <v>76</v>
      </c>
      <c r="B9" s="27">
        <v>8.3000000000000007</v>
      </c>
      <c r="C9" s="27">
        <v>8.7000000000000011</v>
      </c>
      <c r="D9" s="27" t="s">
        <v>193</v>
      </c>
      <c r="E9" s="27">
        <v>8.6</v>
      </c>
    </row>
    <row r="10" spans="1:5" x14ac:dyDescent="0.25">
      <c r="A10" s="7" t="s">
        <v>77</v>
      </c>
      <c r="B10" s="28">
        <v>15.600000000000001</v>
      </c>
      <c r="C10" s="28">
        <v>36.800000000000004</v>
      </c>
      <c r="D10" s="28" t="s">
        <v>193</v>
      </c>
      <c r="E10" s="28">
        <v>25</v>
      </c>
    </row>
    <row r="11" spans="1:5" x14ac:dyDescent="0.25">
      <c r="A11" s="6" t="s">
        <v>7</v>
      </c>
      <c r="B11" s="29">
        <v>1447</v>
      </c>
      <c r="C11" s="29">
        <v>707</v>
      </c>
      <c r="D11" s="29" t="s">
        <v>193</v>
      </c>
      <c r="E11" s="29">
        <v>2774</v>
      </c>
    </row>
    <row r="12" spans="1:5" x14ac:dyDescent="0.25">
      <c r="A12" s="7" t="s">
        <v>8</v>
      </c>
      <c r="B12" s="30">
        <v>10</v>
      </c>
      <c r="C12" s="30">
        <v>7</v>
      </c>
      <c r="D12" s="30" t="s">
        <v>193</v>
      </c>
      <c r="E12" s="30">
        <v>25</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8"/>
  <dimension ref="A1:E14"/>
  <sheetViews>
    <sheetView workbookViewId="0">
      <selection activeCell="I27" sqref="I27"/>
    </sheetView>
  </sheetViews>
  <sheetFormatPr defaultRowHeight="15" x14ac:dyDescent="0.25"/>
  <cols>
    <col min="1" max="1" width="41.5703125" customWidth="1"/>
  </cols>
  <sheetData>
    <row r="1" spans="1:5" x14ac:dyDescent="0.25">
      <c r="A1" s="5" t="s">
        <v>464</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63</v>
      </c>
      <c r="C4" s="31">
        <v>51</v>
      </c>
      <c r="D4" s="31" t="s">
        <v>193</v>
      </c>
      <c r="E4" s="31">
        <v>56</v>
      </c>
    </row>
    <row r="5" spans="1:5" x14ac:dyDescent="0.25">
      <c r="A5" s="7" t="s">
        <v>72</v>
      </c>
      <c r="B5" s="32">
        <v>57</v>
      </c>
      <c r="C5" s="32">
        <v>41</v>
      </c>
      <c r="D5" s="32" t="s">
        <v>193</v>
      </c>
      <c r="E5" s="32">
        <v>48</v>
      </c>
    </row>
    <row r="6" spans="1:5" x14ac:dyDescent="0.25">
      <c r="A6" s="109" t="s">
        <v>73</v>
      </c>
      <c r="B6" s="109"/>
      <c r="C6" s="109"/>
      <c r="D6" s="109"/>
      <c r="E6" s="109"/>
    </row>
    <row r="7" spans="1:5" x14ac:dyDescent="0.25">
      <c r="A7" s="6" t="s">
        <v>74</v>
      </c>
      <c r="B7" s="27">
        <v>56.300000000000004</v>
      </c>
      <c r="C7" s="27">
        <v>38.1</v>
      </c>
      <c r="D7" s="27" t="s">
        <v>193</v>
      </c>
      <c r="E7" s="27">
        <v>47</v>
      </c>
    </row>
    <row r="8" spans="1:5" x14ac:dyDescent="0.25">
      <c r="A8" s="7" t="s">
        <v>75</v>
      </c>
      <c r="B8" s="28">
        <v>14.5</v>
      </c>
      <c r="C8" s="28">
        <v>4.4000000000000004</v>
      </c>
      <c r="D8" s="28" t="s">
        <v>193</v>
      </c>
      <c r="E8" s="28">
        <v>9.4</v>
      </c>
    </row>
    <row r="9" spans="1:5" ht="24" x14ac:dyDescent="0.25">
      <c r="A9" s="6" t="s">
        <v>76</v>
      </c>
      <c r="B9" s="27">
        <v>10.4</v>
      </c>
      <c r="C9" s="27">
        <v>8.4</v>
      </c>
      <c r="D9" s="27" t="s">
        <v>193</v>
      </c>
      <c r="E9" s="27">
        <v>9.3000000000000007</v>
      </c>
    </row>
    <row r="10" spans="1:5" x14ac:dyDescent="0.25">
      <c r="A10" s="7" t="s">
        <v>77</v>
      </c>
      <c r="B10" s="28">
        <v>18.8</v>
      </c>
      <c r="C10" s="28">
        <v>49.1</v>
      </c>
      <c r="D10" s="28" t="s">
        <v>193</v>
      </c>
      <c r="E10" s="28">
        <v>34.300000000000004</v>
      </c>
    </row>
    <row r="11" spans="1:5" x14ac:dyDescent="0.25">
      <c r="A11" s="6" t="s">
        <v>7</v>
      </c>
      <c r="B11" s="29">
        <v>344</v>
      </c>
      <c r="C11" s="29">
        <v>357</v>
      </c>
      <c r="D11" s="29" t="s">
        <v>193</v>
      </c>
      <c r="E11" s="29">
        <v>953</v>
      </c>
    </row>
    <row r="12" spans="1:5" x14ac:dyDescent="0.25">
      <c r="A12" s="7" t="s">
        <v>8</v>
      </c>
      <c r="B12" s="30">
        <v>1</v>
      </c>
      <c r="C12" s="30">
        <v>1</v>
      </c>
      <c r="D12" s="30" t="s">
        <v>193</v>
      </c>
      <c r="E12" s="30">
        <v>6</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9"/>
  <dimension ref="A1:E14"/>
  <sheetViews>
    <sheetView workbookViewId="0">
      <selection activeCell="H21" sqref="H21"/>
    </sheetView>
  </sheetViews>
  <sheetFormatPr defaultRowHeight="15" x14ac:dyDescent="0.25"/>
  <cols>
    <col min="1" max="1" width="41.5703125" customWidth="1"/>
  </cols>
  <sheetData>
    <row r="1" spans="1:5" x14ac:dyDescent="0.25">
      <c r="A1" s="5" t="s">
        <v>465</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57</v>
      </c>
      <c r="C4" s="31">
        <v>44</v>
      </c>
      <c r="D4" s="31" t="s">
        <v>193</v>
      </c>
      <c r="E4" s="31">
        <v>50</v>
      </c>
    </row>
    <row r="5" spans="1:5" x14ac:dyDescent="0.25">
      <c r="A5" s="7" t="s">
        <v>72</v>
      </c>
      <c r="B5" s="32">
        <v>50</v>
      </c>
      <c r="C5" s="32">
        <v>31</v>
      </c>
      <c r="D5" s="32" t="s">
        <v>193</v>
      </c>
      <c r="E5" s="32">
        <v>41</v>
      </c>
    </row>
    <row r="6" spans="1:5" x14ac:dyDescent="0.25">
      <c r="A6" s="109" t="s">
        <v>73</v>
      </c>
      <c r="B6" s="109"/>
      <c r="C6" s="109"/>
      <c r="D6" s="109"/>
      <c r="E6" s="109"/>
    </row>
    <row r="7" spans="1:5" x14ac:dyDescent="0.25">
      <c r="A7" s="6" t="s">
        <v>74</v>
      </c>
      <c r="B7" s="27">
        <v>55</v>
      </c>
      <c r="C7" s="27">
        <v>31.400000000000002</v>
      </c>
      <c r="D7" s="27" t="s">
        <v>193</v>
      </c>
      <c r="E7" s="27">
        <v>45.6</v>
      </c>
    </row>
    <row r="8" spans="1:5" x14ac:dyDescent="0.25">
      <c r="A8" s="7" t="s">
        <v>75</v>
      </c>
      <c r="B8" s="28">
        <v>8.7000000000000011</v>
      </c>
      <c r="C8" s="28">
        <v>4.9000000000000004</v>
      </c>
      <c r="D8" s="28" t="s">
        <v>193</v>
      </c>
      <c r="E8" s="28">
        <v>7.5</v>
      </c>
    </row>
    <row r="9" spans="1:5" ht="24" x14ac:dyDescent="0.25">
      <c r="A9" s="6" t="s">
        <v>76</v>
      </c>
      <c r="B9" s="27">
        <v>9.4</v>
      </c>
      <c r="C9" s="27">
        <v>6.5</v>
      </c>
      <c r="D9" s="27" t="s">
        <v>193</v>
      </c>
      <c r="E9" s="27">
        <v>8.7000000000000011</v>
      </c>
    </row>
    <row r="10" spans="1:5" x14ac:dyDescent="0.25">
      <c r="A10" s="7" t="s">
        <v>77</v>
      </c>
      <c r="B10" s="28">
        <v>27</v>
      </c>
      <c r="C10" s="28">
        <v>57.2</v>
      </c>
      <c r="D10" s="28" t="s">
        <v>193</v>
      </c>
      <c r="E10" s="28">
        <v>38.200000000000003</v>
      </c>
    </row>
    <row r="11" spans="1:5" x14ac:dyDescent="0.25">
      <c r="A11" s="6" t="s">
        <v>7</v>
      </c>
      <c r="B11" s="29">
        <v>549</v>
      </c>
      <c r="C11" s="29">
        <v>401</v>
      </c>
      <c r="D11" s="29" t="s">
        <v>193</v>
      </c>
      <c r="E11" s="29">
        <v>1224</v>
      </c>
    </row>
    <row r="12" spans="1:5" x14ac:dyDescent="0.25">
      <c r="A12" s="7" t="s">
        <v>8</v>
      </c>
      <c r="B12" s="30">
        <v>4</v>
      </c>
      <c r="C12" s="30">
        <v>6</v>
      </c>
      <c r="D12" s="30" t="s">
        <v>193</v>
      </c>
      <c r="E12" s="30">
        <v>14</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0"/>
  <dimension ref="A1:E14"/>
  <sheetViews>
    <sheetView workbookViewId="0">
      <selection activeCell="I26" sqref="I26"/>
    </sheetView>
  </sheetViews>
  <sheetFormatPr defaultRowHeight="15" x14ac:dyDescent="0.25"/>
  <cols>
    <col min="1" max="1" width="36.7109375" customWidth="1"/>
  </cols>
  <sheetData>
    <row r="1" spans="1:5" x14ac:dyDescent="0.25">
      <c r="A1" s="5" t="s">
        <v>466</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54</v>
      </c>
      <c r="C4" s="31">
        <v>40</v>
      </c>
      <c r="D4" s="31" t="s">
        <v>193</v>
      </c>
      <c r="E4" s="31">
        <v>46</v>
      </c>
    </row>
    <row r="5" spans="1:5" x14ac:dyDescent="0.25">
      <c r="A5" s="7" t="s">
        <v>72</v>
      </c>
      <c r="B5" s="32">
        <v>46</v>
      </c>
      <c r="C5" s="32">
        <v>32</v>
      </c>
      <c r="D5" s="32" t="s">
        <v>193</v>
      </c>
      <c r="E5" s="32">
        <v>38</v>
      </c>
    </row>
    <row r="6" spans="1:5" x14ac:dyDescent="0.25">
      <c r="A6" s="109" t="s">
        <v>73</v>
      </c>
      <c r="B6" s="109"/>
      <c r="C6" s="109"/>
      <c r="D6" s="109"/>
      <c r="E6" s="109"/>
    </row>
    <row r="7" spans="1:5" x14ac:dyDescent="0.25">
      <c r="A7" s="6" t="s">
        <v>74</v>
      </c>
      <c r="B7" s="27">
        <v>45.6</v>
      </c>
      <c r="C7" s="27">
        <v>51.300000000000004</v>
      </c>
      <c r="D7" s="27" t="s">
        <v>193</v>
      </c>
      <c r="E7" s="27">
        <v>49.400000000000006</v>
      </c>
    </row>
    <row r="8" spans="1:5" x14ac:dyDescent="0.25">
      <c r="A8" s="7" t="s">
        <v>75</v>
      </c>
      <c r="B8" s="28">
        <v>9.6000000000000014</v>
      </c>
      <c r="C8" s="28">
        <v>2.6</v>
      </c>
      <c r="D8" s="28" t="s">
        <v>193</v>
      </c>
      <c r="E8" s="28">
        <v>5.7</v>
      </c>
    </row>
    <row r="9" spans="1:5" ht="24" x14ac:dyDescent="0.25">
      <c r="A9" s="6" t="s">
        <v>76</v>
      </c>
      <c r="B9" s="27">
        <v>11.3</v>
      </c>
      <c r="C9" s="27">
        <v>8.5</v>
      </c>
      <c r="D9" s="27" t="s">
        <v>193</v>
      </c>
      <c r="E9" s="27">
        <v>10.4</v>
      </c>
    </row>
    <row r="10" spans="1:5" x14ac:dyDescent="0.25">
      <c r="A10" s="7" t="s">
        <v>77</v>
      </c>
      <c r="B10" s="28">
        <v>33.4</v>
      </c>
      <c r="C10" s="28">
        <v>37.6</v>
      </c>
      <c r="D10" s="28" t="s">
        <v>193</v>
      </c>
      <c r="E10" s="28">
        <v>34.6</v>
      </c>
    </row>
    <row r="11" spans="1:5" x14ac:dyDescent="0.25">
      <c r="A11" s="6" t="s">
        <v>7</v>
      </c>
      <c r="B11" s="29">
        <v>115</v>
      </c>
      <c r="C11" s="29">
        <v>119</v>
      </c>
      <c r="D11" s="29" t="s">
        <v>193</v>
      </c>
      <c r="E11" s="29">
        <v>305</v>
      </c>
    </row>
    <row r="12" spans="1:5" x14ac:dyDescent="0.25">
      <c r="A12" s="7" t="s">
        <v>8</v>
      </c>
      <c r="B12" s="30">
        <v>0</v>
      </c>
      <c r="C12" s="30">
        <v>1</v>
      </c>
      <c r="D12" s="30" t="s">
        <v>193</v>
      </c>
      <c r="E12" s="30">
        <v>2</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1"/>
  <dimension ref="A1:E14"/>
  <sheetViews>
    <sheetView workbookViewId="0">
      <selection activeCell="H26" sqref="H26"/>
    </sheetView>
  </sheetViews>
  <sheetFormatPr defaultRowHeight="15" x14ac:dyDescent="0.25"/>
  <cols>
    <col min="1" max="1" width="45" customWidth="1"/>
  </cols>
  <sheetData>
    <row r="1" spans="1:5" x14ac:dyDescent="0.25">
      <c r="A1" s="5" t="s">
        <v>467</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56</v>
      </c>
      <c r="C4" s="31">
        <v>65</v>
      </c>
      <c r="D4" s="31" t="s">
        <v>193</v>
      </c>
      <c r="E4" s="31">
        <v>58</v>
      </c>
    </row>
    <row r="5" spans="1:5" x14ac:dyDescent="0.25">
      <c r="A5" s="7" t="s">
        <v>72</v>
      </c>
      <c r="B5" s="32">
        <v>52</v>
      </c>
      <c r="C5" s="32">
        <v>56</v>
      </c>
      <c r="D5" s="32" t="s">
        <v>193</v>
      </c>
      <c r="E5" s="32">
        <v>51</v>
      </c>
    </row>
    <row r="6" spans="1:5" x14ac:dyDescent="0.25">
      <c r="A6" s="109" t="s">
        <v>73</v>
      </c>
      <c r="B6" s="109"/>
      <c r="C6" s="109"/>
      <c r="D6" s="109"/>
      <c r="E6" s="109"/>
    </row>
    <row r="7" spans="1:5" x14ac:dyDescent="0.25">
      <c r="A7" s="6" t="s">
        <v>74</v>
      </c>
      <c r="B7" s="27">
        <v>58.6</v>
      </c>
      <c r="C7" s="27">
        <v>44.7</v>
      </c>
      <c r="D7" s="27" t="s">
        <v>193</v>
      </c>
      <c r="E7" s="27">
        <v>53</v>
      </c>
    </row>
    <row r="8" spans="1:5" x14ac:dyDescent="0.25">
      <c r="A8" s="7" t="s">
        <v>75</v>
      </c>
      <c r="B8" s="28">
        <v>14.3</v>
      </c>
      <c r="C8" s="28">
        <v>12.9</v>
      </c>
      <c r="D8" s="28" t="s">
        <v>193</v>
      </c>
      <c r="E8" s="28">
        <v>12.600000000000001</v>
      </c>
    </row>
    <row r="9" spans="1:5" ht="24" x14ac:dyDescent="0.25">
      <c r="A9" s="6" t="s">
        <v>76</v>
      </c>
      <c r="B9" s="27">
        <v>11.4</v>
      </c>
      <c r="C9" s="27">
        <v>18.900000000000002</v>
      </c>
      <c r="D9" s="27" t="s">
        <v>193</v>
      </c>
      <c r="E9" s="27">
        <v>14.100000000000001</v>
      </c>
    </row>
    <row r="10" spans="1:5" x14ac:dyDescent="0.25">
      <c r="A10" s="7" t="s">
        <v>77</v>
      </c>
      <c r="B10" s="28">
        <v>15.700000000000001</v>
      </c>
      <c r="C10" s="28">
        <v>23.5</v>
      </c>
      <c r="D10" s="28" t="s">
        <v>193</v>
      </c>
      <c r="E10" s="28">
        <v>20.3</v>
      </c>
    </row>
    <row r="11" spans="1:5" x14ac:dyDescent="0.25">
      <c r="A11" s="6" t="s">
        <v>7</v>
      </c>
      <c r="B11" s="29">
        <v>74</v>
      </c>
      <c r="C11" s="29">
        <v>50</v>
      </c>
      <c r="D11" s="29" t="s">
        <v>193</v>
      </c>
      <c r="E11" s="29">
        <v>160</v>
      </c>
    </row>
    <row r="12" spans="1:5" x14ac:dyDescent="0.25">
      <c r="A12" s="7" t="s">
        <v>8</v>
      </c>
      <c r="B12" s="30">
        <v>0</v>
      </c>
      <c r="C12" s="30">
        <v>0</v>
      </c>
      <c r="D12" s="30" t="s">
        <v>193</v>
      </c>
      <c r="E12" s="30">
        <v>0</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2"/>
  <dimension ref="A1:E14"/>
  <sheetViews>
    <sheetView workbookViewId="0">
      <selection activeCell="B10" sqref="B10"/>
    </sheetView>
  </sheetViews>
  <sheetFormatPr defaultRowHeight="15" x14ac:dyDescent="0.25"/>
  <cols>
    <col min="1" max="1" width="42.7109375" customWidth="1"/>
  </cols>
  <sheetData>
    <row r="1" spans="1:5" x14ac:dyDescent="0.25">
      <c r="A1" s="5" t="s">
        <v>468</v>
      </c>
    </row>
    <row r="2" spans="1:5" x14ac:dyDescent="0.25">
      <c r="A2" s="92"/>
      <c r="B2" s="92" t="s">
        <v>0</v>
      </c>
      <c r="C2" s="92" t="s">
        <v>4</v>
      </c>
      <c r="D2" s="92" t="s">
        <v>5</v>
      </c>
      <c r="E2" s="92" t="s">
        <v>69</v>
      </c>
    </row>
    <row r="3" spans="1:5" x14ac:dyDescent="0.25">
      <c r="A3" s="109" t="s">
        <v>70</v>
      </c>
      <c r="B3" s="109"/>
      <c r="C3" s="109"/>
      <c r="D3" s="109"/>
      <c r="E3" s="109"/>
    </row>
    <row r="4" spans="1:5" x14ac:dyDescent="0.25">
      <c r="A4" s="6" t="s">
        <v>71</v>
      </c>
      <c r="B4" s="31">
        <v>72</v>
      </c>
      <c r="C4" s="31">
        <v>74</v>
      </c>
      <c r="D4" s="31" t="s">
        <v>193</v>
      </c>
      <c r="E4" s="31">
        <v>72</v>
      </c>
    </row>
    <row r="5" spans="1:5" x14ac:dyDescent="0.25">
      <c r="A5" s="7" t="s">
        <v>72</v>
      </c>
      <c r="B5" s="32">
        <v>67</v>
      </c>
      <c r="C5" s="32">
        <v>68</v>
      </c>
      <c r="D5" s="32" t="s">
        <v>193</v>
      </c>
      <c r="E5" s="32">
        <v>66</v>
      </c>
    </row>
    <row r="6" spans="1:5" x14ac:dyDescent="0.25">
      <c r="A6" s="109" t="s">
        <v>73</v>
      </c>
      <c r="B6" s="109"/>
      <c r="C6" s="109"/>
      <c r="D6" s="109"/>
      <c r="E6" s="109"/>
    </row>
    <row r="7" spans="1:5" x14ac:dyDescent="0.25">
      <c r="A7" s="6" t="s">
        <v>74</v>
      </c>
      <c r="B7" s="27">
        <v>68.400000000000006</v>
      </c>
      <c r="C7" s="27">
        <v>59.7</v>
      </c>
      <c r="D7" s="27" t="s">
        <v>193</v>
      </c>
      <c r="E7" s="27">
        <v>64.600000000000009</v>
      </c>
    </row>
    <row r="8" spans="1:5" x14ac:dyDescent="0.25">
      <c r="A8" s="7" t="s">
        <v>75</v>
      </c>
      <c r="B8" s="28">
        <v>11.3</v>
      </c>
      <c r="C8" s="28">
        <v>6.9</v>
      </c>
      <c r="D8" s="28" t="s">
        <v>193</v>
      </c>
      <c r="E8" s="28">
        <v>9.9</v>
      </c>
    </row>
    <row r="9" spans="1:5" ht="24" x14ac:dyDescent="0.25">
      <c r="A9" s="6" t="s">
        <v>76</v>
      </c>
      <c r="B9" s="27">
        <v>6.8000000000000007</v>
      </c>
      <c r="C9" s="27">
        <v>8.3000000000000007</v>
      </c>
      <c r="D9" s="27" t="s">
        <v>193</v>
      </c>
      <c r="E9" s="27">
        <v>6.4</v>
      </c>
    </row>
    <row r="10" spans="1:5" x14ac:dyDescent="0.25">
      <c r="A10" s="7" t="s">
        <v>77</v>
      </c>
      <c r="B10" s="28">
        <v>13.5</v>
      </c>
      <c r="C10" s="28">
        <v>25</v>
      </c>
      <c r="D10" s="28" t="s">
        <v>193</v>
      </c>
      <c r="E10" s="28">
        <v>19</v>
      </c>
    </row>
    <row r="11" spans="1:5" x14ac:dyDescent="0.25">
      <c r="A11" s="6" t="s">
        <v>7</v>
      </c>
      <c r="B11" s="29">
        <v>148</v>
      </c>
      <c r="C11" s="29">
        <v>89</v>
      </c>
      <c r="D11" s="29" t="s">
        <v>193</v>
      </c>
      <c r="E11" s="29">
        <v>291</v>
      </c>
    </row>
    <row r="12" spans="1:5" x14ac:dyDescent="0.25">
      <c r="A12" s="7" t="s">
        <v>8</v>
      </c>
      <c r="B12" s="30">
        <v>0</v>
      </c>
      <c r="C12" s="30">
        <v>2</v>
      </c>
      <c r="D12" s="30" t="s">
        <v>193</v>
      </c>
      <c r="E12" s="30">
        <v>2</v>
      </c>
    </row>
    <row r="13" spans="1:5" x14ac:dyDescent="0.25">
      <c r="A13" s="22" t="s">
        <v>78</v>
      </c>
      <c r="B13" s="11"/>
    </row>
    <row r="14" spans="1:5" x14ac:dyDescent="0.25">
      <c r="A14" s="22" t="s">
        <v>79</v>
      </c>
      <c r="B14" s="11"/>
    </row>
  </sheetData>
  <mergeCells count="2">
    <mergeCell ref="A3:E3"/>
    <mergeCell ref="A6:E6"/>
  </mergeCells>
  <pageMargins left="0.7" right="0.7" top="0.75" bottom="0.75" header="0.3" footer="0.3"/>
  <pageSetup paperSize="9" orientation="portrait" verticalDpi="0"/>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3"/>
  <dimension ref="A1:E22"/>
  <sheetViews>
    <sheetView workbookViewId="0">
      <selection activeCell="M34" sqref="M34"/>
    </sheetView>
  </sheetViews>
  <sheetFormatPr defaultRowHeight="15" x14ac:dyDescent="0.25"/>
  <cols>
    <col min="1" max="1" width="20.28515625" customWidth="1"/>
  </cols>
  <sheetData>
    <row r="1" spans="1:5" x14ac:dyDescent="0.25">
      <c r="A1" s="5" t="s">
        <v>97</v>
      </c>
    </row>
    <row r="2" spans="1:5" x14ac:dyDescent="0.25">
      <c r="A2" s="34"/>
      <c r="B2" s="102" t="s">
        <v>0</v>
      </c>
      <c r="C2" s="102" t="s">
        <v>4</v>
      </c>
      <c r="D2" s="102" t="s">
        <v>5</v>
      </c>
      <c r="E2" s="102" t="s">
        <v>69</v>
      </c>
    </row>
    <row r="3" spans="1:5" ht="15" customHeight="1" x14ac:dyDescent="0.25">
      <c r="A3" s="109" t="s">
        <v>81</v>
      </c>
      <c r="B3" s="109"/>
      <c r="C3" s="109"/>
      <c r="D3" s="109"/>
      <c r="E3" s="109"/>
    </row>
    <row r="4" spans="1:5" x14ac:dyDescent="0.25">
      <c r="A4" s="6" t="s">
        <v>82</v>
      </c>
      <c r="B4" s="2">
        <v>7.4</v>
      </c>
      <c r="C4" s="2">
        <v>19.400000000000002</v>
      </c>
      <c r="D4" s="2">
        <v>14.4</v>
      </c>
      <c r="E4" s="2">
        <v>12.3</v>
      </c>
    </row>
    <row r="5" spans="1:5" x14ac:dyDescent="0.25">
      <c r="A5" s="109" t="s">
        <v>83</v>
      </c>
      <c r="B5" s="109"/>
      <c r="C5" s="109"/>
      <c r="D5" s="109"/>
      <c r="E5" s="109"/>
    </row>
    <row r="6" spans="1:5" x14ac:dyDescent="0.25">
      <c r="A6" s="6" t="s">
        <v>84</v>
      </c>
      <c r="B6" s="2">
        <v>5.9</v>
      </c>
      <c r="C6" s="2">
        <v>14.3</v>
      </c>
      <c r="D6" s="2">
        <v>11.600000000000001</v>
      </c>
      <c r="E6" s="2">
        <v>8.9</v>
      </c>
    </row>
    <row r="7" spans="1:5" x14ac:dyDescent="0.25">
      <c r="A7" s="7" t="s">
        <v>85</v>
      </c>
      <c r="B7" s="3">
        <v>7.2</v>
      </c>
      <c r="C7" s="3">
        <v>22</v>
      </c>
      <c r="D7" s="3">
        <v>14.8</v>
      </c>
      <c r="E7" s="3">
        <v>14</v>
      </c>
    </row>
    <row r="8" spans="1:5" x14ac:dyDescent="0.25">
      <c r="A8" s="6" t="s">
        <v>86</v>
      </c>
      <c r="B8" s="2">
        <v>7.5</v>
      </c>
      <c r="C8" s="2">
        <v>18.7</v>
      </c>
      <c r="D8" s="2">
        <v>15.700000000000001</v>
      </c>
      <c r="E8" s="2">
        <v>12.200000000000001</v>
      </c>
    </row>
    <row r="9" spans="1:5" x14ac:dyDescent="0.25">
      <c r="A9" s="7" t="s">
        <v>87</v>
      </c>
      <c r="B9" s="3">
        <v>9.2000000000000011</v>
      </c>
      <c r="C9" s="3">
        <v>22.6</v>
      </c>
      <c r="D9" s="3">
        <v>15.8</v>
      </c>
      <c r="E9" s="3">
        <v>16</v>
      </c>
    </row>
    <row r="10" spans="1:5" x14ac:dyDescent="0.25">
      <c r="A10" s="6" t="s">
        <v>88</v>
      </c>
      <c r="B10" s="2">
        <v>12.5</v>
      </c>
      <c r="C10" s="2">
        <v>28.8</v>
      </c>
      <c r="D10" s="2">
        <v>17.400000000000002</v>
      </c>
      <c r="E10" s="2">
        <v>18.900000000000002</v>
      </c>
    </row>
    <row r="11" spans="1:5" x14ac:dyDescent="0.25">
      <c r="A11" s="7" t="s">
        <v>89</v>
      </c>
      <c r="B11" s="3">
        <v>15.4</v>
      </c>
      <c r="C11" s="3">
        <v>18.5</v>
      </c>
      <c r="D11" s="3">
        <v>16.2</v>
      </c>
      <c r="E11" s="3">
        <v>16.8</v>
      </c>
    </row>
    <row r="12" spans="1:5" x14ac:dyDescent="0.25">
      <c r="A12" s="6" t="s">
        <v>90</v>
      </c>
      <c r="B12" s="2">
        <v>7.4</v>
      </c>
      <c r="C12" s="2">
        <v>12</v>
      </c>
      <c r="D12" s="2">
        <v>14.9</v>
      </c>
      <c r="E12" s="2">
        <v>10.5</v>
      </c>
    </row>
    <row r="13" spans="1:5" x14ac:dyDescent="0.25">
      <c r="A13" s="7" t="s">
        <v>91</v>
      </c>
      <c r="B13" s="3">
        <v>7</v>
      </c>
      <c r="C13" s="3">
        <v>10.600000000000001</v>
      </c>
      <c r="D13" s="3">
        <v>12.5</v>
      </c>
      <c r="E13" s="3">
        <v>9.1</v>
      </c>
    </row>
    <row r="14" spans="1:5" ht="15" customHeight="1" x14ac:dyDescent="0.25">
      <c r="A14" s="109" t="s">
        <v>92</v>
      </c>
      <c r="B14" s="109"/>
      <c r="C14" s="109"/>
      <c r="D14" s="109"/>
      <c r="E14" s="109"/>
    </row>
    <row r="15" spans="1:5" x14ac:dyDescent="0.25">
      <c r="A15" s="35" t="s">
        <v>93</v>
      </c>
      <c r="B15" s="36">
        <v>6.5</v>
      </c>
      <c r="C15" s="36">
        <v>19.100000000000001</v>
      </c>
      <c r="D15" s="36">
        <v>14.600000000000001</v>
      </c>
      <c r="E15" s="36">
        <v>11.8</v>
      </c>
    </row>
    <row r="16" spans="1:5" x14ac:dyDescent="0.25">
      <c r="A16" s="7" t="s">
        <v>94</v>
      </c>
      <c r="B16" s="3">
        <v>8.9</v>
      </c>
      <c r="C16" s="3">
        <v>21.700000000000003</v>
      </c>
      <c r="D16" s="3">
        <v>13.9</v>
      </c>
      <c r="E16" s="3">
        <v>14</v>
      </c>
    </row>
    <row r="17" spans="1:5" x14ac:dyDescent="0.25">
      <c r="A17" s="35" t="s">
        <v>95</v>
      </c>
      <c r="B17" s="36">
        <v>10.8</v>
      </c>
      <c r="C17" s="36">
        <v>16.7</v>
      </c>
      <c r="D17" s="36">
        <v>13.700000000000001</v>
      </c>
      <c r="E17" s="36">
        <v>13</v>
      </c>
    </row>
    <row r="18" spans="1:5" x14ac:dyDescent="0.25">
      <c r="A18" s="7" t="s">
        <v>96</v>
      </c>
      <c r="B18" s="3">
        <v>16.7</v>
      </c>
      <c r="C18" s="3">
        <v>21.3</v>
      </c>
      <c r="D18" s="3">
        <v>14.9</v>
      </c>
      <c r="E18" s="3">
        <v>17.3</v>
      </c>
    </row>
    <row r="19" spans="1:5" x14ac:dyDescent="0.25">
      <c r="A19" s="35" t="s">
        <v>7</v>
      </c>
      <c r="B19" s="33">
        <v>6715</v>
      </c>
      <c r="C19" s="33">
        <v>3896</v>
      </c>
      <c r="D19" s="33">
        <v>2529</v>
      </c>
      <c r="E19" s="33">
        <v>13140</v>
      </c>
    </row>
    <row r="20" spans="1:5" x14ac:dyDescent="0.25">
      <c r="A20" s="7" t="s">
        <v>8</v>
      </c>
      <c r="B20" s="30">
        <v>53</v>
      </c>
      <c r="C20" s="30">
        <v>51</v>
      </c>
      <c r="D20" s="30">
        <v>35</v>
      </c>
      <c r="E20" s="30">
        <v>139</v>
      </c>
    </row>
    <row r="21" spans="1:5" x14ac:dyDescent="0.25">
      <c r="A21" s="22" t="s">
        <v>98</v>
      </c>
      <c r="B21" s="11"/>
    </row>
    <row r="22" spans="1:5" x14ac:dyDescent="0.25">
      <c r="A22" s="22" t="s">
        <v>99</v>
      </c>
      <c r="B22" s="11"/>
    </row>
  </sheetData>
  <mergeCells count="3">
    <mergeCell ref="A3:E3"/>
    <mergeCell ref="A5:E5"/>
    <mergeCell ref="A14:E14"/>
  </mergeCells>
  <pageMargins left="0.7" right="0.7" top="0.75" bottom="0.75" header="0.3" footer="0.3"/>
  <pageSetup paperSize="9" orientation="portrait" horizontalDpi="300" verticalDpi="300"/>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4"/>
  <dimension ref="A1:E14"/>
  <sheetViews>
    <sheetView workbookViewId="0">
      <selection activeCell="C10" sqref="C10"/>
    </sheetView>
  </sheetViews>
  <sheetFormatPr defaultRowHeight="15" x14ac:dyDescent="0.25"/>
  <cols>
    <col min="1" max="1" width="17.7109375" customWidth="1"/>
  </cols>
  <sheetData>
    <row r="1" spans="1:5" x14ac:dyDescent="0.25">
      <c r="A1" s="5" t="s">
        <v>166</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167</v>
      </c>
      <c r="B4" s="2">
        <v>5.9</v>
      </c>
      <c r="C4" s="2">
        <v>14.3</v>
      </c>
      <c r="D4" s="2">
        <v>11.600000000000001</v>
      </c>
      <c r="E4" s="2">
        <v>8.9</v>
      </c>
    </row>
    <row r="5" spans="1:5" ht="15" customHeight="1" x14ac:dyDescent="0.25">
      <c r="A5" s="109" t="s">
        <v>92</v>
      </c>
      <c r="B5" s="109"/>
      <c r="C5" s="109"/>
      <c r="D5" s="109"/>
      <c r="E5" s="109"/>
    </row>
    <row r="6" spans="1:5" x14ac:dyDescent="0.25">
      <c r="A6" s="35" t="s">
        <v>93</v>
      </c>
      <c r="B6" s="36">
        <v>5.6000000000000005</v>
      </c>
      <c r="C6" s="36">
        <v>13.100000000000001</v>
      </c>
      <c r="D6" s="36">
        <v>12.5</v>
      </c>
      <c r="E6" s="36">
        <v>8.5</v>
      </c>
    </row>
    <row r="7" spans="1:5" x14ac:dyDescent="0.25">
      <c r="A7" s="7" t="s">
        <v>94</v>
      </c>
      <c r="B7" s="3">
        <v>6.9</v>
      </c>
      <c r="C7" s="3">
        <v>18.100000000000001</v>
      </c>
      <c r="D7" s="3">
        <v>8.8000000000000007</v>
      </c>
      <c r="E7" s="3">
        <v>10.100000000000001</v>
      </c>
    </row>
    <row r="8" spans="1:5" x14ac:dyDescent="0.25">
      <c r="A8" s="35" t="s">
        <v>95</v>
      </c>
      <c r="B8" s="36">
        <v>9.1</v>
      </c>
      <c r="C8" s="36">
        <v>25.900000000000002</v>
      </c>
      <c r="D8" s="36">
        <v>9.3000000000000007</v>
      </c>
      <c r="E8" s="36">
        <v>12.4</v>
      </c>
    </row>
    <row r="9" spans="1:5" ht="18" customHeight="1" x14ac:dyDescent="0.25">
      <c r="A9" s="7" t="s">
        <v>96</v>
      </c>
      <c r="B9" s="3">
        <v>12.5</v>
      </c>
      <c r="C9" s="3">
        <v>5</v>
      </c>
      <c r="D9" s="3">
        <v>0</v>
      </c>
      <c r="E9" s="3">
        <v>10.5</v>
      </c>
    </row>
    <row r="10" spans="1:5" x14ac:dyDescent="0.25">
      <c r="A10" s="35" t="s">
        <v>7</v>
      </c>
      <c r="B10" s="33">
        <v>2776</v>
      </c>
      <c r="C10" s="33">
        <v>1128</v>
      </c>
      <c r="D10" s="33">
        <v>780</v>
      </c>
      <c r="E10" s="33">
        <v>4684</v>
      </c>
    </row>
    <row r="11" spans="1:5" x14ac:dyDescent="0.25">
      <c r="A11" s="7" t="s">
        <v>8</v>
      </c>
      <c r="B11" s="30">
        <v>30</v>
      </c>
      <c r="C11" s="30">
        <v>19</v>
      </c>
      <c r="D11" s="30">
        <v>16</v>
      </c>
      <c r="E11" s="30">
        <v>65</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5"/>
  <dimension ref="A1:E14"/>
  <sheetViews>
    <sheetView workbookViewId="0">
      <selection activeCell="K21" sqref="K21"/>
    </sheetView>
  </sheetViews>
  <sheetFormatPr defaultRowHeight="15" x14ac:dyDescent="0.25"/>
  <cols>
    <col min="1" max="1" width="19.7109375" customWidth="1"/>
  </cols>
  <sheetData>
    <row r="1" spans="1:5" x14ac:dyDescent="0.25">
      <c r="A1" s="5" t="s">
        <v>164</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165</v>
      </c>
      <c r="B4" s="2">
        <v>7.2</v>
      </c>
      <c r="C4" s="2">
        <v>22</v>
      </c>
      <c r="D4" s="2">
        <v>14.8</v>
      </c>
      <c r="E4" s="2">
        <v>14</v>
      </c>
    </row>
    <row r="5" spans="1:5" x14ac:dyDescent="0.25">
      <c r="A5" s="109" t="s">
        <v>92</v>
      </c>
      <c r="B5" s="109"/>
      <c r="C5" s="109"/>
      <c r="D5" s="109"/>
      <c r="E5" s="109"/>
    </row>
    <row r="6" spans="1:5" x14ac:dyDescent="0.25">
      <c r="A6" s="35" t="s">
        <v>93</v>
      </c>
      <c r="B6" s="36">
        <v>6.5</v>
      </c>
      <c r="C6" s="36">
        <v>22.8</v>
      </c>
      <c r="D6" s="36">
        <v>14.5</v>
      </c>
      <c r="E6" s="36">
        <v>13.9</v>
      </c>
    </row>
    <row r="7" spans="1:5" x14ac:dyDescent="0.25">
      <c r="A7" s="7" t="s">
        <v>94</v>
      </c>
      <c r="B7" s="3">
        <v>9.6000000000000014</v>
      </c>
      <c r="C7" s="3">
        <v>19</v>
      </c>
      <c r="D7" s="3">
        <v>16.900000000000002</v>
      </c>
      <c r="E7" s="3">
        <v>14.600000000000001</v>
      </c>
    </row>
    <row r="8" spans="1:5" x14ac:dyDescent="0.25">
      <c r="A8" s="35" t="s">
        <v>95</v>
      </c>
      <c r="B8" s="36">
        <v>12.4</v>
      </c>
      <c r="C8" s="36">
        <v>17.8</v>
      </c>
      <c r="D8" s="36">
        <v>13</v>
      </c>
      <c r="E8" s="36">
        <v>14</v>
      </c>
    </row>
    <row r="9" spans="1:5" x14ac:dyDescent="0.25">
      <c r="A9" s="7" t="s">
        <v>96</v>
      </c>
      <c r="B9" s="3" t="s">
        <v>192</v>
      </c>
      <c r="C9" s="3" t="s">
        <v>192</v>
      </c>
      <c r="D9" s="3" t="s">
        <v>192</v>
      </c>
      <c r="E9" s="3" t="s">
        <v>192</v>
      </c>
    </row>
    <row r="10" spans="1:5" x14ac:dyDescent="0.25">
      <c r="A10" s="35" t="s">
        <v>7</v>
      </c>
      <c r="B10" s="33">
        <v>1263</v>
      </c>
      <c r="C10" s="33">
        <v>1046</v>
      </c>
      <c r="D10" s="33">
        <v>442</v>
      </c>
      <c r="E10" s="33">
        <v>2750</v>
      </c>
    </row>
    <row r="11" spans="1:5" x14ac:dyDescent="0.25">
      <c r="A11" s="7" t="s">
        <v>8</v>
      </c>
      <c r="B11" s="30">
        <v>7</v>
      </c>
      <c r="C11" s="30">
        <v>14</v>
      </c>
      <c r="D11" s="30">
        <v>2</v>
      </c>
      <c r="E11" s="30">
        <v>24</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6"/>
  <dimension ref="A1:E14"/>
  <sheetViews>
    <sheetView workbookViewId="0">
      <selection activeCell="L23" sqref="L23"/>
    </sheetView>
  </sheetViews>
  <sheetFormatPr defaultRowHeight="15" x14ac:dyDescent="0.25"/>
  <cols>
    <col min="1" max="1" width="17.7109375" customWidth="1"/>
  </cols>
  <sheetData>
    <row r="1" spans="1:5" x14ac:dyDescent="0.25">
      <c r="A1" s="5" t="s">
        <v>162</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163</v>
      </c>
      <c r="B4" s="2">
        <v>7.5</v>
      </c>
      <c r="C4" s="2">
        <v>18.7</v>
      </c>
      <c r="D4" s="2">
        <v>15.700000000000001</v>
      </c>
      <c r="E4" s="2">
        <v>12.200000000000001</v>
      </c>
    </row>
    <row r="5" spans="1:5" ht="15" customHeight="1" x14ac:dyDescent="0.25">
      <c r="A5" s="109" t="s">
        <v>92</v>
      </c>
      <c r="B5" s="109"/>
      <c r="C5" s="109"/>
      <c r="D5" s="109"/>
      <c r="E5" s="109"/>
    </row>
    <row r="6" spans="1:5" x14ac:dyDescent="0.25">
      <c r="A6" s="35" t="s">
        <v>93</v>
      </c>
      <c r="B6" s="36">
        <v>6.6000000000000005</v>
      </c>
      <c r="C6" s="36">
        <v>16.600000000000001</v>
      </c>
      <c r="D6" s="36">
        <v>15.700000000000001</v>
      </c>
      <c r="E6" s="36">
        <v>11.200000000000001</v>
      </c>
    </row>
    <row r="7" spans="1:5" x14ac:dyDescent="0.25">
      <c r="A7" s="7" t="s">
        <v>94</v>
      </c>
      <c r="B7" s="3">
        <v>8.3000000000000007</v>
      </c>
      <c r="C7" s="3">
        <v>26.8</v>
      </c>
      <c r="D7" s="3">
        <v>19.3</v>
      </c>
      <c r="E7" s="3">
        <v>16</v>
      </c>
    </row>
    <row r="8" spans="1:5" x14ac:dyDescent="0.25">
      <c r="A8" s="35" t="s">
        <v>95</v>
      </c>
      <c r="B8" s="36">
        <v>9.2000000000000011</v>
      </c>
      <c r="C8" s="36">
        <v>14.4</v>
      </c>
      <c r="D8" s="36">
        <v>10.8</v>
      </c>
      <c r="E8" s="36">
        <v>10.8</v>
      </c>
    </row>
    <row r="9" spans="1:5" x14ac:dyDescent="0.25">
      <c r="A9" s="7" t="s">
        <v>96</v>
      </c>
      <c r="B9" s="3">
        <v>16.400000000000002</v>
      </c>
      <c r="C9" s="3">
        <v>29.400000000000002</v>
      </c>
      <c r="D9" s="3">
        <v>18.3</v>
      </c>
      <c r="E9" s="3">
        <v>19.3</v>
      </c>
    </row>
    <row r="10" spans="1:5" x14ac:dyDescent="0.25">
      <c r="A10" s="35" t="s">
        <v>7</v>
      </c>
      <c r="B10" s="33">
        <v>1447</v>
      </c>
      <c r="C10" s="33">
        <v>707</v>
      </c>
      <c r="D10" s="33">
        <v>620</v>
      </c>
      <c r="E10" s="33">
        <v>2774</v>
      </c>
    </row>
    <row r="11" spans="1:5" x14ac:dyDescent="0.25">
      <c r="A11" s="7" t="s">
        <v>8</v>
      </c>
      <c r="B11" s="30">
        <v>10</v>
      </c>
      <c r="C11" s="30">
        <v>7</v>
      </c>
      <c r="D11" s="30">
        <v>8</v>
      </c>
      <c r="E11" s="30">
        <v>25</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7"/>
  <dimension ref="A1:E14"/>
  <sheetViews>
    <sheetView workbookViewId="0">
      <selection activeCell="I22" sqref="I22"/>
    </sheetView>
  </sheetViews>
  <sheetFormatPr defaultRowHeight="15" x14ac:dyDescent="0.25"/>
  <cols>
    <col min="1" max="1" width="17.42578125" customWidth="1"/>
  </cols>
  <sheetData>
    <row r="1" spans="1:5" x14ac:dyDescent="0.25">
      <c r="A1" s="5" t="s">
        <v>160</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161</v>
      </c>
      <c r="B4" s="2">
        <v>9.2000000000000011</v>
      </c>
      <c r="C4" s="2">
        <v>22.6</v>
      </c>
      <c r="D4" s="2">
        <v>15.8</v>
      </c>
      <c r="E4" s="2">
        <v>16</v>
      </c>
    </row>
    <row r="5" spans="1:5" ht="15" customHeight="1" x14ac:dyDescent="0.25">
      <c r="A5" s="109" t="s">
        <v>92</v>
      </c>
      <c r="B5" s="109"/>
      <c r="C5" s="109"/>
      <c r="D5" s="109"/>
      <c r="E5" s="109"/>
    </row>
    <row r="6" spans="1:5" x14ac:dyDescent="0.25">
      <c r="A6" s="35" t="s">
        <v>93</v>
      </c>
      <c r="B6" s="36">
        <v>7.4</v>
      </c>
      <c r="C6" s="36">
        <v>21.200000000000003</v>
      </c>
      <c r="D6" s="36">
        <v>14.8</v>
      </c>
      <c r="E6" s="36">
        <v>14.600000000000001</v>
      </c>
    </row>
    <row r="7" spans="1:5" x14ac:dyDescent="0.25">
      <c r="A7" s="7" t="s">
        <v>94</v>
      </c>
      <c r="B7" s="3">
        <v>14.4</v>
      </c>
      <c r="C7" s="3">
        <v>30.400000000000002</v>
      </c>
      <c r="D7" s="3">
        <v>15</v>
      </c>
      <c r="E7" s="3">
        <v>21.6</v>
      </c>
    </row>
    <row r="8" spans="1:5" x14ac:dyDescent="0.25">
      <c r="A8" s="35" t="s">
        <v>95</v>
      </c>
      <c r="B8" s="36">
        <v>16.8</v>
      </c>
      <c r="C8" s="36">
        <v>21.700000000000003</v>
      </c>
      <c r="D8" s="36">
        <v>23.700000000000003</v>
      </c>
      <c r="E8" s="36">
        <v>19.8</v>
      </c>
    </row>
    <row r="9" spans="1:5" x14ac:dyDescent="0.25">
      <c r="A9" s="7" t="s">
        <v>96</v>
      </c>
      <c r="B9" s="3">
        <v>9.6000000000000014</v>
      </c>
      <c r="C9" s="3">
        <v>27.8</v>
      </c>
      <c r="D9" s="3">
        <v>27.200000000000003</v>
      </c>
      <c r="E9" s="3">
        <v>18.600000000000001</v>
      </c>
    </row>
    <row r="10" spans="1:5" x14ac:dyDescent="0.25">
      <c r="A10" s="35" t="s">
        <v>7</v>
      </c>
      <c r="B10" s="33">
        <v>344</v>
      </c>
      <c r="C10" s="33">
        <v>357</v>
      </c>
      <c r="D10" s="33">
        <v>252</v>
      </c>
      <c r="E10" s="33">
        <v>953</v>
      </c>
    </row>
    <row r="11" spans="1:5" x14ac:dyDescent="0.25">
      <c r="A11" s="7" t="s">
        <v>8</v>
      </c>
      <c r="B11" s="30">
        <v>1</v>
      </c>
      <c r="C11" s="30">
        <v>1</v>
      </c>
      <c r="D11" s="30">
        <v>4</v>
      </c>
      <c r="E11" s="30">
        <v>6</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8"/>
  <dimension ref="A1:E14"/>
  <sheetViews>
    <sheetView workbookViewId="0">
      <selection activeCell="M28" sqref="M28"/>
    </sheetView>
  </sheetViews>
  <sheetFormatPr defaultRowHeight="15" x14ac:dyDescent="0.25"/>
  <cols>
    <col min="1" max="1" width="18.85546875" customWidth="1"/>
  </cols>
  <sheetData>
    <row r="1" spans="1:5" x14ac:dyDescent="0.25">
      <c r="A1" s="5" t="s">
        <v>158</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159</v>
      </c>
      <c r="B4" s="2">
        <v>12.5</v>
      </c>
      <c r="C4" s="2">
        <v>28.8</v>
      </c>
      <c r="D4" s="2">
        <v>17.400000000000002</v>
      </c>
      <c r="E4" s="2">
        <v>18.900000000000002</v>
      </c>
    </row>
    <row r="5" spans="1:5" ht="15" customHeight="1" x14ac:dyDescent="0.25">
      <c r="A5" s="109" t="s">
        <v>92</v>
      </c>
      <c r="B5" s="109"/>
      <c r="C5" s="109"/>
      <c r="D5" s="109"/>
      <c r="E5" s="109"/>
    </row>
    <row r="6" spans="1:5" x14ac:dyDescent="0.25">
      <c r="A6" s="35" t="s">
        <v>93</v>
      </c>
      <c r="B6" s="36">
        <v>10.8</v>
      </c>
      <c r="C6" s="36">
        <v>29</v>
      </c>
      <c r="D6" s="36">
        <v>18.600000000000001</v>
      </c>
      <c r="E6" s="36">
        <v>19.100000000000001</v>
      </c>
    </row>
    <row r="7" spans="1:5" x14ac:dyDescent="0.25">
      <c r="A7" s="7" t="s">
        <v>94</v>
      </c>
      <c r="B7" s="3">
        <v>14.100000000000001</v>
      </c>
      <c r="C7" s="3">
        <v>33.300000000000004</v>
      </c>
      <c r="D7" s="3">
        <v>14.700000000000001</v>
      </c>
      <c r="E7" s="3">
        <v>20</v>
      </c>
    </row>
    <row r="8" spans="1:5" x14ac:dyDescent="0.25">
      <c r="A8" s="35" t="s">
        <v>95</v>
      </c>
      <c r="B8" s="36">
        <v>15.600000000000001</v>
      </c>
      <c r="C8" s="36">
        <v>20.900000000000002</v>
      </c>
      <c r="D8" s="36">
        <v>7.3000000000000007</v>
      </c>
      <c r="E8" s="36">
        <v>15.3</v>
      </c>
    </row>
    <row r="9" spans="1:5" x14ac:dyDescent="0.25">
      <c r="A9" s="7" t="s">
        <v>96</v>
      </c>
      <c r="B9" s="3">
        <v>23.400000000000002</v>
      </c>
      <c r="C9" s="3">
        <v>10</v>
      </c>
      <c r="D9" s="3">
        <v>0</v>
      </c>
      <c r="E9" s="3">
        <v>18.100000000000001</v>
      </c>
    </row>
    <row r="10" spans="1:5" x14ac:dyDescent="0.25">
      <c r="A10" s="35" t="s">
        <v>7</v>
      </c>
      <c r="B10" s="33">
        <v>549</v>
      </c>
      <c r="C10" s="33">
        <v>401</v>
      </c>
      <c r="D10" s="33">
        <v>275</v>
      </c>
      <c r="E10" s="33">
        <v>1224</v>
      </c>
    </row>
    <row r="11" spans="1:5" x14ac:dyDescent="0.25">
      <c r="A11" s="7" t="s">
        <v>8</v>
      </c>
      <c r="B11" s="30">
        <v>4</v>
      </c>
      <c r="C11" s="30">
        <v>6</v>
      </c>
      <c r="D11" s="30">
        <v>3</v>
      </c>
      <c r="E11" s="30">
        <v>14</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99"/>
  <dimension ref="A1:E14"/>
  <sheetViews>
    <sheetView workbookViewId="0">
      <selection activeCell="G1" sqref="A1:G1048576"/>
    </sheetView>
  </sheetViews>
  <sheetFormatPr defaultRowHeight="15" x14ac:dyDescent="0.25"/>
  <cols>
    <col min="1" max="1" width="19.5703125" customWidth="1"/>
  </cols>
  <sheetData>
    <row r="1" spans="1:5" x14ac:dyDescent="0.25">
      <c r="A1" s="5" t="s">
        <v>156</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157</v>
      </c>
      <c r="B4" s="2">
        <v>15.4</v>
      </c>
      <c r="C4" s="2">
        <v>18.5</v>
      </c>
      <c r="D4" s="2">
        <v>16.2</v>
      </c>
      <c r="E4" s="2">
        <v>16.8</v>
      </c>
    </row>
    <row r="5" spans="1:5" ht="15" customHeight="1" x14ac:dyDescent="0.25">
      <c r="A5" s="109" t="s">
        <v>92</v>
      </c>
      <c r="B5" s="109"/>
      <c r="C5" s="109"/>
      <c r="D5" s="109"/>
      <c r="E5" s="109"/>
    </row>
    <row r="6" spans="1:5" x14ac:dyDescent="0.25">
      <c r="A6" s="35" t="s">
        <v>93</v>
      </c>
      <c r="B6" s="36" t="s">
        <v>192</v>
      </c>
      <c r="C6" s="36" t="s">
        <v>192</v>
      </c>
      <c r="D6" s="36" t="s">
        <v>192</v>
      </c>
      <c r="E6" s="36" t="s">
        <v>192</v>
      </c>
    </row>
    <row r="7" spans="1:5" x14ac:dyDescent="0.25">
      <c r="A7" s="7" t="s">
        <v>94</v>
      </c>
      <c r="B7" s="3">
        <v>14.100000000000001</v>
      </c>
      <c r="C7" s="3">
        <v>18.7</v>
      </c>
      <c r="D7" s="3">
        <v>12.100000000000001</v>
      </c>
      <c r="E7" s="3">
        <v>15.4</v>
      </c>
    </row>
    <row r="8" spans="1:5" x14ac:dyDescent="0.25">
      <c r="A8" s="35" t="s">
        <v>95</v>
      </c>
      <c r="B8" s="36">
        <v>19.600000000000001</v>
      </c>
      <c r="C8" s="36">
        <v>17.100000000000001</v>
      </c>
      <c r="D8" s="36">
        <v>22.900000000000002</v>
      </c>
      <c r="E8" s="36">
        <v>19.5</v>
      </c>
    </row>
    <row r="9" spans="1:5" x14ac:dyDescent="0.25">
      <c r="A9" s="7" t="s">
        <v>96</v>
      </c>
      <c r="B9" s="3">
        <v>11.100000000000001</v>
      </c>
      <c r="C9" s="3">
        <v>40.300000000000004</v>
      </c>
      <c r="D9" s="3">
        <v>8</v>
      </c>
      <c r="E9" s="3">
        <v>16.900000000000002</v>
      </c>
    </row>
    <row r="10" spans="1:5" x14ac:dyDescent="0.25">
      <c r="A10" s="35" t="s">
        <v>7</v>
      </c>
      <c r="B10" s="33">
        <v>115</v>
      </c>
      <c r="C10" s="33">
        <v>119</v>
      </c>
      <c r="D10" s="33">
        <v>71</v>
      </c>
      <c r="E10" s="33">
        <v>305</v>
      </c>
    </row>
    <row r="11" spans="1:5" x14ac:dyDescent="0.25">
      <c r="A11" s="7" t="s">
        <v>8</v>
      </c>
      <c r="B11" s="30">
        <v>0</v>
      </c>
      <c r="C11" s="30">
        <v>1</v>
      </c>
      <c r="D11" s="30">
        <v>1</v>
      </c>
      <c r="E11" s="30">
        <v>2</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0"/>
  <dimension ref="A1:E14"/>
  <sheetViews>
    <sheetView workbookViewId="0">
      <selection activeCell="G1" sqref="A1:G1048576"/>
    </sheetView>
  </sheetViews>
  <sheetFormatPr defaultRowHeight="15" x14ac:dyDescent="0.25"/>
  <cols>
    <col min="1" max="1" width="19.7109375" customWidth="1"/>
  </cols>
  <sheetData>
    <row r="1" spans="1:5" x14ac:dyDescent="0.25">
      <c r="A1" s="5" t="s">
        <v>154</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155</v>
      </c>
      <c r="B4" s="2">
        <v>7.4</v>
      </c>
      <c r="C4" s="2">
        <v>12</v>
      </c>
      <c r="D4" s="2">
        <v>14.9</v>
      </c>
      <c r="E4" s="2">
        <v>10.5</v>
      </c>
    </row>
    <row r="5" spans="1:5" ht="15" customHeight="1" x14ac:dyDescent="0.25">
      <c r="A5" s="109" t="s">
        <v>92</v>
      </c>
      <c r="B5" s="109"/>
      <c r="C5" s="109"/>
      <c r="D5" s="109"/>
      <c r="E5" s="109"/>
    </row>
    <row r="6" spans="1:5" x14ac:dyDescent="0.25">
      <c r="A6" s="35" t="s">
        <v>93</v>
      </c>
      <c r="B6" s="36" t="s">
        <v>192</v>
      </c>
      <c r="C6" s="36" t="s">
        <v>192</v>
      </c>
      <c r="D6" s="36" t="s">
        <v>192</v>
      </c>
      <c r="E6" s="36" t="s">
        <v>192</v>
      </c>
    </row>
    <row r="7" spans="1:5" x14ac:dyDescent="0.25">
      <c r="A7" s="7" t="s">
        <v>94</v>
      </c>
      <c r="B7" s="3" t="s">
        <v>192</v>
      </c>
      <c r="C7" s="3" t="s">
        <v>192</v>
      </c>
      <c r="D7" s="3" t="s">
        <v>192</v>
      </c>
      <c r="E7" s="3" t="s">
        <v>192</v>
      </c>
    </row>
    <row r="8" spans="1:5" x14ac:dyDescent="0.25">
      <c r="A8" s="35" t="s">
        <v>95</v>
      </c>
      <c r="B8" s="36">
        <v>6.1000000000000005</v>
      </c>
      <c r="C8" s="36">
        <v>11.100000000000001</v>
      </c>
      <c r="D8" s="36">
        <v>13.4</v>
      </c>
      <c r="E8" s="36">
        <v>9.4</v>
      </c>
    </row>
    <row r="9" spans="1:5" x14ac:dyDescent="0.25">
      <c r="A9" s="7" t="s">
        <v>96</v>
      </c>
      <c r="B9" s="3">
        <v>11.4</v>
      </c>
      <c r="C9" s="3">
        <v>15.5</v>
      </c>
      <c r="D9" s="3">
        <v>20.5</v>
      </c>
      <c r="E9" s="3">
        <v>14.600000000000001</v>
      </c>
    </row>
    <row r="10" spans="1:5" x14ac:dyDescent="0.25">
      <c r="A10" s="35" t="s">
        <v>7</v>
      </c>
      <c r="B10" s="33">
        <v>74</v>
      </c>
      <c r="C10" s="33">
        <v>50</v>
      </c>
      <c r="D10" s="33">
        <v>36</v>
      </c>
      <c r="E10" s="33">
        <v>160</v>
      </c>
    </row>
    <row r="11" spans="1:5" x14ac:dyDescent="0.25">
      <c r="A11" s="7" t="s">
        <v>8</v>
      </c>
      <c r="B11" s="30">
        <v>0</v>
      </c>
      <c r="C11" s="30">
        <v>0</v>
      </c>
      <c r="D11" s="30">
        <v>0</v>
      </c>
      <c r="E11" s="30">
        <v>0</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1"/>
  <dimension ref="A1:E14"/>
  <sheetViews>
    <sheetView workbookViewId="0">
      <selection activeCell="J19" sqref="J19"/>
    </sheetView>
  </sheetViews>
  <sheetFormatPr defaultRowHeight="15" x14ac:dyDescent="0.25"/>
  <cols>
    <col min="1" max="1" width="23.5703125" customWidth="1"/>
  </cols>
  <sheetData>
    <row r="1" spans="1:5" x14ac:dyDescent="0.25">
      <c r="A1" s="5" t="s">
        <v>152</v>
      </c>
    </row>
    <row r="2" spans="1:5" x14ac:dyDescent="0.25">
      <c r="A2" s="34"/>
      <c r="B2" s="92" t="s">
        <v>0</v>
      </c>
      <c r="C2" s="92" t="s">
        <v>4</v>
      </c>
      <c r="D2" s="92" t="s">
        <v>5</v>
      </c>
      <c r="E2" s="92" t="s">
        <v>69</v>
      </c>
    </row>
    <row r="3" spans="1:5" ht="15" customHeight="1" x14ac:dyDescent="0.25">
      <c r="A3" s="109" t="s">
        <v>81</v>
      </c>
      <c r="B3" s="109"/>
      <c r="C3" s="109"/>
      <c r="D3" s="109"/>
      <c r="E3" s="109"/>
    </row>
    <row r="4" spans="1:5" x14ac:dyDescent="0.25">
      <c r="A4" s="6" t="s">
        <v>153</v>
      </c>
      <c r="B4" s="2">
        <v>7</v>
      </c>
      <c r="C4" s="2">
        <v>10.600000000000001</v>
      </c>
      <c r="D4" s="2">
        <v>12.5</v>
      </c>
      <c r="E4" s="2">
        <v>9.1</v>
      </c>
    </row>
    <row r="5" spans="1:5" ht="15" customHeight="1" x14ac:dyDescent="0.25">
      <c r="A5" s="109" t="s">
        <v>92</v>
      </c>
      <c r="B5" s="109"/>
      <c r="C5" s="109"/>
      <c r="D5" s="109"/>
      <c r="E5" s="109"/>
    </row>
    <row r="6" spans="1:5" x14ac:dyDescent="0.25">
      <c r="A6" s="35" t="s">
        <v>93</v>
      </c>
      <c r="B6" s="36">
        <v>6.8000000000000007</v>
      </c>
      <c r="C6" s="36">
        <v>10.600000000000001</v>
      </c>
      <c r="D6" s="36">
        <v>12.5</v>
      </c>
      <c r="E6" s="36">
        <v>9</v>
      </c>
    </row>
    <row r="7" spans="1:5" x14ac:dyDescent="0.25">
      <c r="A7" s="7" t="s">
        <v>94</v>
      </c>
      <c r="B7" s="3">
        <v>25</v>
      </c>
      <c r="C7" s="3" t="s">
        <v>192</v>
      </c>
      <c r="D7" s="3" t="s">
        <v>192</v>
      </c>
      <c r="E7" s="3">
        <v>25</v>
      </c>
    </row>
    <row r="8" spans="1:5" x14ac:dyDescent="0.25">
      <c r="A8" s="35" t="s">
        <v>95</v>
      </c>
      <c r="B8" s="36" t="s">
        <v>192</v>
      </c>
      <c r="C8" s="36" t="s">
        <v>192</v>
      </c>
      <c r="D8" s="36" t="s">
        <v>192</v>
      </c>
      <c r="E8" s="36" t="s">
        <v>192</v>
      </c>
    </row>
    <row r="9" spans="1:5" x14ac:dyDescent="0.25">
      <c r="A9" s="7" t="s">
        <v>96</v>
      </c>
      <c r="B9" s="3" t="s">
        <v>192</v>
      </c>
      <c r="C9" s="3" t="s">
        <v>192</v>
      </c>
      <c r="D9" s="3" t="s">
        <v>192</v>
      </c>
      <c r="E9" s="3" t="s">
        <v>192</v>
      </c>
    </row>
    <row r="10" spans="1:5" x14ac:dyDescent="0.25">
      <c r="A10" s="35" t="s">
        <v>7</v>
      </c>
      <c r="B10" s="33">
        <v>148</v>
      </c>
      <c r="C10" s="33">
        <v>89</v>
      </c>
      <c r="D10" s="33">
        <v>54</v>
      </c>
      <c r="E10" s="33">
        <v>291</v>
      </c>
    </row>
    <row r="11" spans="1:5" x14ac:dyDescent="0.25">
      <c r="A11" s="7" t="s">
        <v>8</v>
      </c>
      <c r="B11" s="30">
        <v>0</v>
      </c>
      <c r="C11" s="30">
        <v>2</v>
      </c>
      <c r="D11" s="30">
        <v>0</v>
      </c>
      <c r="E11" s="30">
        <v>2</v>
      </c>
    </row>
    <row r="12" spans="1:5" x14ac:dyDescent="0.25">
      <c r="A12" s="22" t="s">
        <v>98</v>
      </c>
      <c r="B12" s="11"/>
    </row>
    <row r="13" spans="1:5" x14ac:dyDescent="0.25">
      <c r="A13" s="22" t="s">
        <v>99</v>
      </c>
      <c r="B13" s="11"/>
    </row>
    <row r="14" spans="1:5" ht="15" customHeight="1" x14ac:dyDescent="0.25"/>
  </sheetData>
  <mergeCells count="2">
    <mergeCell ref="A3:E3"/>
    <mergeCell ref="A5:E5"/>
  </mergeCells>
  <pageMargins left="0.7" right="0.7" top="0.75" bottom="0.75" header="0.3" footer="0.3"/>
  <pageSetup paperSize="9" orientation="portrait" horizontalDpi="300" verticalDpi="300"/>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2"/>
  <dimension ref="A1:G12"/>
  <sheetViews>
    <sheetView workbookViewId="0">
      <selection activeCell="J24" sqref="J24"/>
    </sheetView>
  </sheetViews>
  <sheetFormatPr defaultRowHeight="15" x14ac:dyDescent="0.25"/>
  <cols>
    <col min="1" max="1" width="21.85546875" customWidth="1"/>
  </cols>
  <sheetData>
    <row r="1" spans="1:7" x14ac:dyDescent="0.25">
      <c r="A1" s="5" t="s">
        <v>104</v>
      </c>
    </row>
    <row r="2" spans="1:7" x14ac:dyDescent="0.25">
      <c r="A2" s="17"/>
      <c r="B2" s="110">
        <v>2010</v>
      </c>
      <c r="C2" s="110"/>
      <c r="D2" s="110">
        <v>2013</v>
      </c>
      <c r="E2" s="110"/>
      <c r="F2" s="110">
        <v>2016</v>
      </c>
      <c r="G2" s="110"/>
    </row>
    <row r="3" spans="1:7" ht="24" x14ac:dyDescent="0.25">
      <c r="A3" s="17" t="s">
        <v>100</v>
      </c>
      <c r="B3" s="102" t="s">
        <v>101</v>
      </c>
      <c r="C3" s="102" t="s">
        <v>40</v>
      </c>
      <c r="D3" s="102" t="s">
        <v>101</v>
      </c>
      <c r="E3" s="102" t="s">
        <v>40</v>
      </c>
      <c r="F3" s="102" t="s">
        <v>101</v>
      </c>
      <c r="G3" s="102" t="s">
        <v>40</v>
      </c>
    </row>
    <row r="4" spans="1:7" x14ac:dyDescent="0.25">
      <c r="A4" s="6" t="s">
        <v>102</v>
      </c>
      <c r="B4" s="29">
        <v>543539</v>
      </c>
      <c r="C4" s="2">
        <v>54.900000000000006</v>
      </c>
      <c r="D4" s="29">
        <v>585069</v>
      </c>
      <c r="E4" s="2">
        <v>51.300000000000004</v>
      </c>
      <c r="F4" s="29">
        <v>619357</v>
      </c>
      <c r="G4" s="2">
        <v>48.800000000000004</v>
      </c>
    </row>
    <row r="5" spans="1:7" x14ac:dyDescent="0.25">
      <c r="A5" s="7" t="s">
        <v>34</v>
      </c>
      <c r="B5" s="30">
        <v>93738</v>
      </c>
      <c r="C5" s="3">
        <v>9.5</v>
      </c>
      <c r="D5" s="30">
        <v>134036</v>
      </c>
      <c r="E5" s="3">
        <v>11.8</v>
      </c>
      <c r="F5" s="30">
        <v>183015</v>
      </c>
      <c r="G5" s="3">
        <v>14.4</v>
      </c>
    </row>
    <row r="6" spans="1:7" x14ac:dyDescent="0.25">
      <c r="A6" s="6" t="s">
        <v>35</v>
      </c>
      <c r="B6" s="29">
        <v>3514</v>
      </c>
      <c r="C6" s="2">
        <v>0.4</v>
      </c>
      <c r="D6" s="29">
        <v>5730</v>
      </c>
      <c r="E6" s="2">
        <v>0.5</v>
      </c>
      <c r="F6" s="29">
        <v>3687</v>
      </c>
      <c r="G6" s="2">
        <v>0.30000000000000004</v>
      </c>
    </row>
    <row r="7" spans="1:7" x14ac:dyDescent="0.25">
      <c r="A7" s="7" t="s">
        <v>36</v>
      </c>
      <c r="B7" s="30">
        <v>6401</v>
      </c>
      <c r="C7" s="3">
        <v>0.60000000000000009</v>
      </c>
      <c r="D7" s="30">
        <v>7257</v>
      </c>
      <c r="E7" s="3">
        <v>0.60000000000000009</v>
      </c>
      <c r="F7" s="30">
        <v>5249</v>
      </c>
      <c r="G7" s="3">
        <v>0.4</v>
      </c>
    </row>
    <row r="8" spans="1:7" x14ac:dyDescent="0.25">
      <c r="A8" s="6" t="s">
        <v>103</v>
      </c>
      <c r="B8" s="29">
        <v>211514</v>
      </c>
      <c r="C8" s="2">
        <v>21.400000000000002</v>
      </c>
      <c r="D8" s="29">
        <v>261110</v>
      </c>
      <c r="E8" s="2">
        <v>22.900000000000002</v>
      </c>
      <c r="F8" s="29">
        <v>299208</v>
      </c>
      <c r="G8" s="2">
        <v>23.6</v>
      </c>
    </row>
    <row r="9" spans="1:7" x14ac:dyDescent="0.25">
      <c r="A9" s="7" t="s">
        <v>38</v>
      </c>
      <c r="B9" s="30">
        <v>130747</v>
      </c>
      <c r="C9" s="3">
        <v>13.200000000000001</v>
      </c>
      <c r="D9" s="30">
        <v>147371</v>
      </c>
      <c r="E9" s="3">
        <v>12.9</v>
      </c>
      <c r="F9" s="30">
        <v>158306</v>
      </c>
      <c r="G9" s="3">
        <v>12.5</v>
      </c>
    </row>
    <row r="10" spans="1:7" x14ac:dyDescent="0.25">
      <c r="A10" s="95" t="s">
        <v>6</v>
      </c>
      <c r="B10" s="37">
        <v>989453</v>
      </c>
      <c r="C10" s="21">
        <v>100</v>
      </c>
      <c r="D10" s="37">
        <v>1140573</v>
      </c>
      <c r="E10" s="21">
        <v>100</v>
      </c>
      <c r="F10" s="37">
        <v>1268822</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3"/>
  <dimension ref="A1:G12"/>
  <sheetViews>
    <sheetView workbookViewId="0">
      <selection activeCell="M25" sqref="M25"/>
    </sheetView>
  </sheetViews>
  <sheetFormatPr defaultRowHeight="15" x14ac:dyDescent="0.25"/>
  <cols>
    <col min="1" max="1" width="23.28515625" customWidth="1"/>
  </cols>
  <sheetData>
    <row r="1" spans="1:7" x14ac:dyDescent="0.25">
      <c r="A1" s="5" t="s">
        <v>175</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185441</v>
      </c>
      <c r="C4" s="2">
        <v>57.1</v>
      </c>
      <c r="D4" s="29">
        <v>199791</v>
      </c>
      <c r="E4" s="2">
        <v>53.7</v>
      </c>
      <c r="F4" s="29">
        <v>217104</v>
      </c>
      <c r="G4" s="2">
        <v>49.800000000000004</v>
      </c>
    </row>
    <row r="5" spans="1:7" x14ac:dyDescent="0.25">
      <c r="A5" s="7" t="s">
        <v>34</v>
      </c>
      <c r="B5" s="30">
        <v>33666</v>
      </c>
      <c r="C5" s="3">
        <v>10.4</v>
      </c>
      <c r="D5" s="30">
        <v>39747</v>
      </c>
      <c r="E5" s="3">
        <v>10.700000000000001</v>
      </c>
      <c r="F5" s="30">
        <v>68242</v>
      </c>
      <c r="G5" s="3">
        <v>15.700000000000001</v>
      </c>
    </row>
    <row r="6" spans="1:7" x14ac:dyDescent="0.25">
      <c r="A6" s="6" t="s">
        <v>35</v>
      </c>
      <c r="B6" s="29">
        <v>763</v>
      </c>
      <c r="C6" s="2">
        <v>0.2</v>
      </c>
      <c r="D6" s="29">
        <v>1300</v>
      </c>
      <c r="E6" s="2">
        <v>0.30000000000000004</v>
      </c>
      <c r="F6" s="29">
        <v>1192</v>
      </c>
      <c r="G6" s="2">
        <v>0.30000000000000004</v>
      </c>
    </row>
    <row r="7" spans="1:7" x14ac:dyDescent="0.25">
      <c r="A7" s="7" t="s">
        <v>36</v>
      </c>
      <c r="B7" s="30">
        <v>2230</v>
      </c>
      <c r="C7" s="3">
        <v>0.70000000000000007</v>
      </c>
      <c r="D7" s="30">
        <v>2247</v>
      </c>
      <c r="E7" s="3">
        <v>0.60000000000000009</v>
      </c>
      <c r="F7" s="30">
        <v>1789</v>
      </c>
      <c r="G7" s="3">
        <v>0.4</v>
      </c>
    </row>
    <row r="8" spans="1:7" x14ac:dyDescent="0.25">
      <c r="A8" s="6" t="s">
        <v>103</v>
      </c>
      <c r="B8" s="29">
        <v>62361</v>
      </c>
      <c r="C8" s="2">
        <v>19.200000000000003</v>
      </c>
      <c r="D8" s="29">
        <v>83560</v>
      </c>
      <c r="E8" s="2">
        <v>22.5</v>
      </c>
      <c r="F8" s="29">
        <v>97063</v>
      </c>
      <c r="G8" s="2">
        <v>22.3</v>
      </c>
    </row>
    <row r="9" spans="1:7" x14ac:dyDescent="0.25">
      <c r="A9" s="7" t="s">
        <v>38</v>
      </c>
      <c r="B9" s="30">
        <v>40024</v>
      </c>
      <c r="C9" s="3">
        <v>12.3</v>
      </c>
      <c r="D9" s="30">
        <v>45417</v>
      </c>
      <c r="E9" s="3">
        <v>12.200000000000001</v>
      </c>
      <c r="F9" s="30">
        <v>50491</v>
      </c>
      <c r="G9" s="3">
        <v>11.600000000000001</v>
      </c>
    </row>
    <row r="10" spans="1:7" x14ac:dyDescent="0.25">
      <c r="A10" s="95" t="s">
        <v>6</v>
      </c>
      <c r="B10" s="37">
        <v>324486</v>
      </c>
      <c r="C10" s="21">
        <v>100</v>
      </c>
      <c r="D10" s="37">
        <v>372062</v>
      </c>
      <c r="E10" s="21">
        <v>100</v>
      </c>
      <c r="F10" s="37">
        <v>435881</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4"/>
  <dimension ref="A1:G12"/>
  <sheetViews>
    <sheetView workbookViewId="0">
      <selection activeCell="I19" sqref="I19"/>
    </sheetView>
  </sheetViews>
  <sheetFormatPr defaultRowHeight="15" x14ac:dyDescent="0.25"/>
  <cols>
    <col min="1" max="1" width="22.28515625" customWidth="1"/>
  </cols>
  <sheetData>
    <row r="1" spans="1:7" x14ac:dyDescent="0.25">
      <c r="A1" s="5" t="s">
        <v>174</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118579</v>
      </c>
      <c r="C4" s="2">
        <v>53.2</v>
      </c>
      <c r="D4" s="29">
        <v>130674</v>
      </c>
      <c r="E4" s="2">
        <v>48.400000000000006</v>
      </c>
      <c r="F4" s="29">
        <v>143962</v>
      </c>
      <c r="G4" s="2">
        <v>47.1</v>
      </c>
    </row>
    <row r="5" spans="1:7" x14ac:dyDescent="0.25">
      <c r="A5" s="7" t="s">
        <v>34</v>
      </c>
      <c r="B5" s="30">
        <v>21515</v>
      </c>
      <c r="C5" s="3">
        <v>9.6000000000000014</v>
      </c>
      <c r="D5" s="30">
        <v>46879</v>
      </c>
      <c r="E5" s="3">
        <v>17.400000000000002</v>
      </c>
      <c r="F5" s="30">
        <v>63571</v>
      </c>
      <c r="G5" s="3">
        <v>20.8</v>
      </c>
    </row>
    <row r="6" spans="1:7" x14ac:dyDescent="0.25">
      <c r="A6" s="6" t="s">
        <v>35</v>
      </c>
      <c r="B6" s="29">
        <v>875</v>
      </c>
      <c r="C6" s="2">
        <v>0.4</v>
      </c>
      <c r="D6" s="29">
        <v>1731</v>
      </c>
      <c r="E6" s="2">
        <v>0.60000000000000009</v>
      </c>
      <c r="F6" s="29">
        <v>709</v>
      </c>
      <c r="G6" s="2">
        <v>0.2</v>
      </c>
    </row>
    <row r="7" spans="1:7" x14ac:dyDescent="0.25">
      <c r="A7" s="7" t="s">
        <v>36</v>
      </c>
      <c r="B7" s="30">
        <v>1884</v>
      </c>
      <c r="C7" s="3">
        <v>0.8</v>
      </c>
      <c r="D7" s="30">
        <v>2886</v>
      </c>
      <c r="E7" s="3">
        <v>1.1000000000000001</v>
      </c>
      <c r="F7" s="30">
        <v>2141</v>
      </c>
      <c r="G7" s="3">
        <v>0.70000000000000007</v>
      </c>
    </row>
    <row r="8" spans="1:7" x14ac:dyDescent="0.25">
      <c r="A8" s="6" t="s">
        <v>103</v>
      </c>
      <c r="B8" s="29">
        <v>55885</v>
      </c>
      <c r="C8" s="2">
        <v>25.1</v>
      </c>
      <c r="D8" s="29">
        <v>61095</v>
      </c>
      <c r="E8" s="2">
        <v>22.6</v>
      </c>
      <c r="F8" s="29">
        <v>68575</v>
      </c>
      <c r="G8" s="2">
        <v>22.400000000000002</v>
      </c>
    </row>
    <row r="9" spans="1:7" x14ac:dyDescent="0.25">
      <c r="A9" s="7" t="s">
        <v>38</v>
      </c>
      <c r="B9" s="30">
        <v>24250</v>
      </c>
      <c r="C9" s="3">
        <v>10.9</v>
      </c>
      <c r="D9" s="30">
        <v>26911</v>
      </c>
      <c r="E9" s="3">
        <v>10</v>
      </c>
      <c r="F9" s="30">
        <v>26640</v>
      </c>
      <c r="G9" s="3">
        <v>8.7000000000000011</v>
      </c>
    </row>
    <row r="10" spans="1:7" x14ac:dyDescent="0.25">
      <c r="A10" s="95" t="s">
        <v>6</v>
      </c>
      <c r="B10" s="37">
        <v>222988</v>
      </c>
      <c r="C10" s="21">
        <v>100</v>
      </c>
      <c r="D10" s="37">
        <v>270177</v>
      </c>
      <c r="E10" s="21">
        <v>100</v>
      </c>
      <c r="F10" s="37">
        <v>305598</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5"/>
  <dimension ref="A1:G12"/>
  <sheetViews>
    <sheetView workbookViewId="0">
      <selection activeCell="I1" sqref="A1:I1048576"/>
    </sheetView>
  </sheetViews>
  <sheetFormatPr defaultRowHeight="15" x14ac:dyDescent="0.25"/>
  <cols>
    <col min="1" max="1" width="22.85546875" customWidth="1"/>
  </cols>
  <sheetData>
    <row r="1" spans="1:7" x14ac:dyDescent="0.25">
      <c r="A1" s="5" t="s">
        <v>173</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137182</v>
      </c>
      <c r="C4" s="2">
        <v>57.400000000000006</v>
      </c>
      <c r="D4" s="29">
        <v>144107</v>
      </c>
      <c r="E4" s="2">
        <v>53.6</v>
      </c>
      <c r="F4" s="29">
        <v>144472</v>
      </c>
      <c r="G4" s="2">
        <v>51.1</v>
      </c>
    </row>
    <row r="5" spans="1:7" x14ac:dyDescent="0.25">
      <c r="A5" s="7" t="s">
        <v>34</v>
      </c>
      <c r="B5" s="30">
        <v>21659</v>
      </c>
      <c r="C5" s="3">
        <v>9.1</v>
      </c>
      <c r="D5" s="30">
        <v>24238</v>
      </c>
      <c r="E5" s="3">
        <v>9</v>
      </c>
      <c r="F5" s="30">
        <v>27251</v>
      </c>
      <c r="G5" s="3">
        <v>9.6000000000000014</v>
      </c>
    </row>
    <row r="6" spans="1:7" x14ac:dyDescent="0.25">
      <c r="A6" s="6" t="s">
        <v>35</v>
      </c>
      <c r="B6" s="29">
        <v>1039</v>
      </c>
      <c r="C6" s="2">
        <v>0.4</v>
      </c>
      <c r="D6" s="29">
        <v>1636</v>
      </c>
      <c r="E6" s="2">
        <v>0.60000000000000009</v>
      </c>
      <c r="F6" s="29">
        <v>1246</v>
      </c>
      <c r="G6" s="2">
        <v>0.4</v>
      </c>
    </row>
    <row r="7" spans="1:7" x14ac:dyDescent="0.25">
      <c r="A7" s="7" t="s">
        <v>36</v>
      </c>
      <c r="B7" s="30">
        <v>769</v>
      </c>
      <c r="C7" s="3">
        <v>0.30000000000000004</v>
      </c>
      <c r="D7" s="30">
        <v>624</v>
      </c>
      <c r="E7" s="3">
        <v>0.2</v>
      </c>
      <c r="F7" s="30">
        <v>249</v>
      </c>
      <c r="G7" s="3">
        <v>0.1</v>
      </c>
    </row>
    <row r="8" spans="1:7" x14ac:dyDescent="0.25">
      <c r="A8" s="6" t="s">
        <v>103</v>
      </c>
      <c r="B8" s="29">
        <v>47251</v>
      </c>
      <c r="C8" s="2">
        <v>19.8</v>
      </c>
      <c r="D8" s="29">
        <v>60321</v>
      </c>
      <c r="E8" s="2">
        <v>22.5</v>
      </c>
      <c r="F8" s="29">
        <v>67932</v>
      </c>
      <c r="G8" s="2">
        <v>24</v>
      </c>
    </row>
    <row r="9" spans="1:7" x14ac:dyDescent="0.25">
      <c r="A9" s="7" t="s">
        <v>38</v>
      </c>
      <c r="B9" s="30">
        <v>31198</v>
      </c>
      <c r="C9" s="3">
        <v>13</v>
      </c>
      <c r="D9" s="30">
        <v>37700</v>
      </c>
      <c r="E9" s="3">
        <v>14</v>
      </c>
      <c r="F9" s="30">
        <v>41592</v>
      </c>
      <c r="G9" s="3">
        <v>14.700000000000001</v>
      </c>
    </row>
    <row r="10" spans="1:7" x14ac:dyDescent="0.25">
      <c r="A10" s="95" t="s">
        <v>6</v>
      </c>
      <c r="B10" s="37">
        <v>239098</v>
      </c>
      <c r="C10" s="21">
        <v>100</v>
      </c>
      <c r="D10" s="37">
        <v>268627</v>
      </c>
      <c r="E10" s="21">
        <v>100</v>
      </c>
      <c r="F10" s="37">
        <v>282743</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6"/>
  <dimension ref="A1:G12"/>
  <sheetViews>
    <sheetView workbookViewId="0">
      <selection activeCell="M27" sqref="M27"/>
    </sheetView>
  </sheetViews>
  <sheetFormatPr defaultRowHeight="15" x14ac:dyDescent="0.25"/>
  <cols>
    <col min="1" max="1" width="23.5703125" customWidth="1"/>
  </cols>
  <sheetData>
    <row r="1" spans="1:7" x14ac:dyDescent="0.25">
      <c r="A1" s="5" t="s">
        <v>172</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33204</v>
      </c>
      <c r="C4" s="2">
        <v>43.6</v>
      </c>
      <c r="D4" s="29">
        <v>37285</v>
      </c>
      <c r="E4" s="2">
        <v>44.7</v>
      </c>
      <c r="F4" s="29">
        <v>37480</v>
      </c>
      <c r="G4" s="2">
        <v>42.7</v>
      </c>
    </row>
    <row r="5" spans="1:7" x14ac:dyDescent="0.25">
      <c r="A5" s="7" t="s">
        <v>34</v>
      </c>
      <c r="B5" s="30">
        <v>5656</v>
      </c>
      <c r="C5" s="3">
        <v>7.4</v>
      </c>
      <c r="D5" s="30">
        <v>7126</v>
      </c>
      <c r="E5" s="3">
        <v>8.6</v>
      </c>
      <c r="F5" s="30">
        <v>6932</v>
      </c>
      <c r="G5" s="3">
        <v>7.9</v>
      </c>
    </row>
    <row r="6" spans="1:7" x14ac:dyDescent="0.25">
      <c r="A6" s="6" t="s">
        <v>35</v>
      </c>
      <c r="B6" s="29">
        <v>323</v>
      </c>
      <c r="C6" s="2">
        <v>0.4</v>
      </c>
      <c r="D6" s="29">
        <v>252</v>
      </c>
      <c r="E6" s="2">
        <v>0.30000000000000004</v>
      </c>
      <c r="F6" s="29">
        <v>46</v>
      </c>
      <c r="G6" s="2">
        <v>0.1</v>
      </c>
    </row>
    <row r="7" spans="1:7" x14ac:dyDescent="0.25">
      <c r="A7" s="7" t="s">
        <v>36</v>
      </c>
      <c r="B7" s="30">
        <v>100</v>
      </c>
      <c r="C7" s="3">
        <v>0.1</v>
      </c>
      <c r="D7" s="30">
        <v>126</v>
      </c>
      <c r="E7" s="3">
        <v>0.2</v>
      </c>
      <c r="F7" s="30">
        <v>123</v>
      </c>
      <c r="G7" s="3">
        <v>0.1</v>
      </c>
    </row>
    <row r="8" spans="1:7" x14ac:dyDescent="0.25">
      <c r="A8" s="6" t="s">
        <v>103</v>
      </c>
      <c r="B8" s="29">
        <v>20364</v>
      </c>
      <c r="C8" s="2">
        <v>26.700000000000003</v>
      </c>
      <c r="D8" s="29">
        <v>22785</v>
      </c>
      <c r="E8" s="2">
        <v>27.3</v>
      </c>
      <c r="F8" s="29">
        <v>25837</v>
      </c>
      <c r="G8" s="2">
        <v>29.400000000000002</v>
      </c>
    </row>
    <row r="9" spans="1:7" x14ac:dyDescent="0.25">
      <c r="A9" s="7" t="s">
        <v>38</v>
      </c>
      <c r="B9" s="30">
        <v>16488</v>
      </c>
      <c r="C9" s="3">
        <v>21.700000000000003</v>
      </c>
      <c r="D9" s="30">
        <v>15768</v>
      </c>
      <c r="E9" s="3">
        <v>18.900000000000002</v>
      </c>
      <c r="F9" s="30">
        <v>17439</v>
      </c>
      <c r="G9" s="3">
        <v>19.8</v>
      </c>
    </row>
    <row r="10" spans="1:7" x14ac:dyDescent="0.25">
      <c r="A10" s="95" t="s">
        <v>6</v>
      </c>
      <c r="B10" s="37">
        <v>76135</v>
      </c>
      <c r="C10" s="21">
        <v>100</v>
      </c>
      <c r="D10" s="37">
        <v>83343</v>
      </c>
      <c r="E10" s="21">
        <v>100</v>
      </c>
      <c r="F10" s="37">
        <v>87857</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7"/>
  <dimension ref="A1:G12"/>
  <sheetViews>
    <sheetView workbookViewId="0">
      <selection activeCell="J17" sqref="J17"/>
    </sheetView>
  </sheetViews>
  <sheetFormatPr defaultRowHeight="15" x14ac:dyDescent="0.25"/>
  <cols>
    <col min="1" max="1" width="24" customWidth="1"/>
  </cols>
  <sheetData>
    <row r="1" spans="1:7" x14ac:dyDescent="0.25">
      <c r="A1" s="5" t="s">
        <v>171</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44110</v>
      </c>
      <c r="C4" s="2">
        <v>62.6</v>
      </c>
      <c r="D4" s="29">
        <v>46639</v>
      </c>
      <c r="E4" s="2">
        <v>53.1</v>
      </c>
      <c r="F4" s="29">
        <v>46672</v>
      </c>
      <c r="G4" s="2">
        <v>50.400000000000006</v>
      </c>
    </row>
    <row r="5" spans="1:7" x14ac:dyDescent="0.25">
      <c r="A5" s="7" t="s">
        <v>34</v>
      </c>
      <c r="B5" s="30">
        <v>4884</v>
      </c>
      <c r="C5" s="3">
        <v>6.9</v>
      </c>
      <c r="D5" s="30">
        <v>9155</v>
      </c>
      <c r="E5" s="3">
        <v>10.4</v>
      </c>
      <c r="F5" s="30">
        <v>11209</v>
      </c>
      <c r="G5" s="3">
        <v>12.100000000000001</v>
      </c>
    </row>
    <row r="6" spans="1:7" x14ac:dyDescent="0.25">
      <c r="A6" s="6" t="s">
        <v>35</v>
      </c>
      <c r="B6" s="29">
        <v>317</v>
      </c>
      <c r="C6" s="2">
        <v>0.5</v>
      </c>
      <c r="D6" s="29">
        <v>442</v>
      </c>
      <c r="E6" s="2">
        <v>0.5</v>
      </c>
      <c r="F6" s="29">
        <v>347</v>
      </c>
      <c r="G6" s="2">
        <v>0.4</v>
      </c>
    </row>
    <row r="7" spans="1:7" x14ac:dyDescent="0.25">
      <c r="A7" s="7" t="s">
        <v>36</v>
      </c>
      <c r="B7" s="30">
        <v>903</v>
      </c>
      <c r="C7" s="3">
        <v>1.3</v>
      </c>
      <c r="D7" s="30">
        <v>1138</v>
      </c>
      <c r="E7" s="3">
        <v>1.3</v>
      </c>
      <c r="F7" s="30">
        <v>782</v>
      </c>
      <c r="G7" s="3">
        <v>0.8</v>
      </c>
    </row>
    <row r="8" spans="1:7" x14ac:dyDescent="0.25">
      <c r="A8" s="6" t="s">
        <v>103</v>
      </c>
      <c r="B8" s="29">
        <v>10221</v>
      </c>
      <c r="C8" s="2">
        <v>14.5</v>
      </c>
      <c r="D8" s="29">
        <v>17392</v>
      </c>
      <c r="E8" s="2">
        <v>19.8</v>
      </c>
      <c r="F8" s="29">
        <v>20554</v>
      </c>
      <c r="G8" s="2">
        <v>22.200000000000003</v>
      </c>
    </row>
    <row r="9" spans="1:7" x14ac:dyDescent="0.25">
      <c r="A9" s="7" t="s">
        <v>38</v>
      </c>
      <c r="B9" s="30">
        <v>9982</v>
      </c>
      <c r="C9" s="3">
        <v>14.200000000000001</v>
      </c>
      <c r="D9" s="30">
        <v>13038</v>
      </c>
      <c r="E9" s="3">
        <v>14.8</v>
      </c>
      <c r="F9" s="30">
        <v>12999</v>
      </c>
      <c r="G9" s="3">
        <v>14</v>
      </c>
    </row>
    <row r="10" spans="1:7" x14ac:dyDescent="0.25">
      <c r="A10" s="95" t="s">
        <v>6</v>
      </c>
      <c r="B10" s="37">
        <v>70418</v>
      </c>
      <c r="C10" s="21">
        <v>100</v>
      </c>
      <c r="D10" s="37">
        <v>87804</v>
      </c>
      <c r="E10" s="21">
        <v>100</v>
      </c>
      <c r="F10" s="37">
        <v>92562</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8"/>
  <dimension ref="A1:G12"/>
  <sheetViews>
    <sheetView workbookViewId="0">
      <selection activeCell="K23" sqref="K23"/>
    </sheetView>
  </sheetViews>
  <sheetFormatPr defaultRowHeight="15" x14ac:dyDescent="0.25"/>
  <cols>
    <col min="1" max="1" width="22" customWidth="1"/>
  </cols>
  <sheetData>
    <row r="1" spans="1:7" x14ac:dyDescent="0.25">
      <c r="A1" s="5" t="s">
        <v>170</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10563</v>
      </c>
      <c r="C4" s="2">
        <v>45.400000000000006</v>
      </c>
      <c r="D4" s="29">
        <v>10592</v>
      </c>
      <c r="E4" s="2">
        <v>43.300000000000004</v>
      </c>
      <c r="F4" s="29">
        <v>9892</v>
      </c>
      <c r="G4" s="2">
        <v>41.300000000000004</v>
      </c>
    </row>
    <row r="5" spans="1:7" x14ac:dyDescent="0.25">
      <c r="A5" s="7" t="s">
        <v>34</v>
      </c>
      <c r="B5" s="30">
        <v>4035</v>
      </c>
      <c r="C5" s="3">
        <v>17.3</v>
      </c>
      <c r="D5" s="30">
        <v>4317</v>
      </c>
      <c r="E5" s="3">
        <v>17.7</v>
      </c>
      <c r="F5" s="30">
        <v>4320</v>
      </c>
      <c r="G5" s="3">
        <v>18</v>
      </c>
    </row>
    <row r="6" spans="1:7" x14ac:dyDescent="0.25">
      <c r="A6" s="6" t="s">
        <v>35</v>
      </c>
      <c r="B6" s="29">
        <v>197</v>
      </c>
      <c r="C6" s="2">
        <v>0.8</v>
      </c>
      <c r="D6" s="29">
        <v>340</v>
      </c>
      <c r="E6" s="2">
        <v>1.4000000000000001</v>
      </c>
      <c r="F6" s="29">
        <v>140</v>
      </c>
      <c r="G6" s="2">
        <v>0.60000000000000009</v>
      </c>
    </row>
    <row r="7" spans="1:7" x14ac:dyDescent="0.25">
      <c r="A7" s="7" t="s">
        <v>36</v>
      </c>
      <c r="B7" s="30">
        <v>363</v>
      </c>
      <c r="C7" s="3">
        <v>1.6</v>
      </c>
      <c r="D7" s="30">
        <v>106</v>
      </c>
      <c r="E7" s="3">
        <v>0.4</v>
      </c>
      <c r="F7" s="30">
        <v>93</v>
      </c>
      <c r="G7" s="3">
        <v>0.4</v>
      </c>
    </row>
    <row r="8" spans="1:7" x14ac:dyDescent="0.25">
      <c r="A8" s="6" t="s">
        <v>103</v>
      </c>
      <c r="B8" s="29">
        <v>4527</v>
      </c>
      <c r="C8" s="2">
        <v>19.400000000000002</v>
      </c>
      <c r="D8" s="29">
        <v>5357</v>
      </c>
      <c r="E8" s="2">
        <v>21.900000000000002</v>
      </c>
      <c r="F8" s="29">
        <v>5998</v>
      </c>
      <c r="G8" s="2">
        <v>25.1</v>
      </c>
    </row>
    <row r="9" spans="1:7" x14ac:dyDescent="0.25">
      <c r="A9" s="7" t="s">
        <v>38</v>
      </c>
      <c r="B9" s="30">
        <v>3593</v>
      </c>
      <c r="C9" s="3">
        <v>15.4</v>
      </c>
      <c r="D9" s="30">
        <v>3743</v>
      </c>
      <c r="E9" s="3">
        <v>15.3</v>
      </c>
      <c r="F9" s="30">
        <v>3494</v>
      </c>
      <c r="G9" s="3">
        <v>14.600000000000001</v>
      </c>
    </row>
    <row r="10" spans="1:7" x14ac:dyDescent="0.25">
      <c r="A10" s="95" t="s">
        <v>6</v>
      </c>
      <c r="B10" s="37">
        <v>23278</v>
      </c>
      <c r="C10" s="21">
        <v>100</v>
      </c>
      <c r="D10" s="37">
        <v>24455</v>
      </c>
      <c r="E10" s="21">
        <v>100</v>
      </c>
      <c r="F10" s="37">
        <v>23937</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9"/>
  <dimension ref="A1:G12"/>
  <sheetViews>
    <sheetView workbookViewId="0">
      <selection activeCell="F5" sqref="F5"/>
    </sheetView>
  </sheetViews>
  <sheetFormatPr defaultRowHeight="15" x14ac:dyDescent="0.25"/>
  <cols>
    <col min="1" max="1" width="24.140625" customWidth="1"/>
  </cols>
  <sheetData>
    <row r="1" spans="1:7" x14ac:dyDescent="0.25">
      <c r="A1" s="5" t="s">
        <v>169</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4410</v>
      </c>
      <c r="C4" s="2">
        <v>45.6</v>
      </c>
      <c r="D4" s="29">
        <v>4139</v>
      </c>
      <c r="E4" s="2">
        <v>43.6</v>
      </c>
      <c r="F4" s="29">
        <v>5021</v>
      </c>
      <c r="G4" s="2">
        <v>48.6</v>
      </c>
    </row>
    <row r="5" spans="1:7" x14ac:dyDescent="0.25">
      <c r="A5" s="7" t="s">
        <v>34</v>
      </c>
      <c r="B5" s="30">
        <v>936</v>
      </c>
      <c r="C5" s="3">
        <v>9.7000000000000011</v>
      </c>
      <c r="D5" s="30">
        <v>1158</v>
      </c>
      <c r="E5" s="3">
        <v>12.200000000000001</v>
      </c>
      <c r="F5" s="30">
        <v>506</v>
      </c>
      <c r="G5" s="3">
        <v>4.9000000000000004</v>
      </c>
    </row>
    <row r="6" spans="1:7" x14ac:dyDescent="0.25">
      <c r="A6" s="6" t="s">
        <v>35</v>
      </c>
      <c r="B6" s="29">
        <v>0</v>
      </c>
      <c r="C6" s="2">
        <v>0</v>
      </c>
      <c r="D6" s="29">
        <v>0</v>
      </c>
      <c r="E6" s="2">
        <v>0</v>
      </c>
      <c r="F6" s="29">
        <v>8</v>
      </c>
      <c r="G6" s="2">
        <v>0.1</v>
      </c>
    </row>
    <row r="7" spans="1:7" x14ac:dyDescent="0.25">
      <c r="A7" s="7" t="s">
        <v>36</v>
      </c>
      <c r="B7" s="30">
        <v>0</v>
      </c>
      <c r="C7" s="3">
        <v>0</v>
      </c>
      <c r="D7" s="30">
        <v>0</v>
      </c>
      <c r="E7" s="3">
        <v>0</v>
      </c>
      <c r="F7" s="30">
        <v>0</v>
      </c>
      <c r="G7" s="3">
        <v>0</v>
      </c>
    </row>
    <row r="8" spans="1:7" x14ac:dyDescent="0.25">
      <c r="A8" s="6" t="s">
        <v>103</v>
      </c>
      <c r="B8" s="29">
        <v>2641</v>
      </c>
      <c r="C8" s="2">
        <v>27.3</v>
      </c>
      <c r="D8" s="29">
        <v>2603</v>
      </c>
      <c r="E8" s="2">
        <v>27.400000000000002</v>
      </c>
      <c r="F8" s="29">
        <v>3185</v>
      </c>
      <c r="G8" s="2">
        <v>30.8</v>
      </c>
    </row>
    <row r="9" spans="1:7" x14ac:dyDescent="0.25">
      <c r="A9" s="7" t="s">
        <v>38</v>
      </c>
      <c r="B9" s="30">
        <v>1695</v>
      </c>
      <c r="C9" s="3">
        <v>17.5</v>
      </c>
      <c r="D9" s="30">
        <v>1600</v>
      </c>
      <c r="E9" s="3">
        <v>16.8</v>
      </c>
      <c r="F9" s="30">
        <v>1621</v>
      </c>
      <c r="G9" s="3">
        <v>15.700000000000001</v>
      </c>
    </row>
    <row r="10" spans="1:7" x14ac:dyDescent="0.25">
      <c r="A10" s="95" t="s">
        <v>6</v>
      </c>
      <c r="B10" s="37">
        <v>9682</v>
      </c>
      <c r="C10" s="21">
        <v>100</v>
      </c>
      <c r="D10" s="37">
        <v>9500</v>
      </c>
      <c r="E10" s="21">
        <v>100</v>
      </c>
      <c r="F10" s="37">
        <v>10341</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0"/>
  <dimension ref="A1:G12"/>
  <sheetViews>
    <sheetView workbookViewId="0">
      <selection activeCell="M22" sqref="M22"/>
    </sheetView>
  </sheetViews>
  <sheetFormatPr defaultRowHeight="15" x14ac:dyDescent="0.25"/>
  <cols>
    <col min="1" max="1" width="22.85546875" customWidth="1"/>
  </cols>
  <sheetData>
    <row r="1" spans="1:7" x14ac:dyDescent="0.25">
      <c r="A1" s="5" t="s">
        <v>168</v>
      </c>
    </row>
    <row r="2" spans="1:7" x14ac:dyDescent="0.25">
      <c r="A2" s="17"/>
      <c r="B2" s="110">
        <v>2010</v>
      </c>
      <c r="C2" s="110"/>
      <c r="D2" s="110">
        <v>2013</v>
      </c>
      <c r="E2" s="110"/>
      <c r="F2" s="110">
        <v>2016</v>
      </c>
      <c r="G2" s="110"/>
    </row>
    <row r="3" spans="1:7" ht="24" x14ac:dyDescent="0.25">
      <c r="A3" s="17" t="s">
        <v>100</v>
      </c>
      <c r="B3" s="92" t="s">
        <v>101</v>
      </c>
      <c r="C3" s="92" t="s">
        <v>40</v>
      </c>
      <c r="D3" s="92" t="s">
        <v>101</v>
      </c>
      <c r="E3" s="92" t="s">
        <v>40</v>
      </c>
      <c r="F3" s="92" t="s">
        <v>101</v>
      </c>
      <c r="G3" s="92" t="s">
        <v>40</v>
      </c>
    </row>
    <row r="4" spans="1:7" x14ac:dyDescent="0.25">
      <c r="A4" s="6" t="s">
        <v>102</v>
      </c>
      <c r="B4" s="29">
        <v>10049</v>
      </c>
      <c r="C4" s="2">
        <v>43</v>
      </c>
      <c r="D4" s="29">
        <v>11841</v>
      </c>
      <c r="E4" s="2">
        <v>48.1</v>
      </c>
      <c r="F4" s="29">
        <v>14753</v>
      </c>
      <c r="G4" s="2">
        <v>49.300000000000004</v>
      </c>
    </row>
    <row r="5" spans="1:7" x14ac:dyDescent="0.25">
      <c r="A5" s="7" t="s">
        <v>34</v>
      </c>
      <c r="B5" s="30">
        <v>1387</v>
      </c>
      <c r="C5" s="3">
        <v>5.9</v>
      </c>
      <c r="D5" s="30">
        <v>1416</v>
      </c>
      <c r="E5" s="3">
        <v>5.8000000000000007</v>
      </c>
      <c r="F5" s="30">
        <v>984</v>
      </c>
      <c r="G5" s="3">
        <v>3.3000000000000003</v>
      </c>
    </row>
    <row r="6" spans="1:7" x14ac:dyDescent="0.25">
      <c r="A6" s="6" t="s">
        <v>35</v>
      </c>
      <c r="B6" s="29">
        <v>0</v>
      </c>
      <c r="C6" s="2">
        <v>0</v>
      </c>
      <c r="D6" s="29">
        <v>29</v>
      </c>
      <c r="E6" s="2">
        <v>0.1</v>
      </c>
      <c r="F6" s="29">
        <v>0</v>
      </c>
      <c r="G6" s="2">
        <v>0</v>
      </c>
    </row>
    <row r="7" spans="1:7" x14ac:dyDescent="0.25">
      <c r="A7" s="7" t="s">
        <v>36</v>
      </c>
      <c r="B7" s="30">
        <v>152</v>
      </c>
      <c r="C7" s="3">
        <v>0.70000000000000007</v>
      </c>
      <c r="D7" s="30">
        <v>130</v>
      </c>
      <c r="E7" s="3">
        <v>0.5</v>
      </c>
      <c r="F7" s="30">
        <v>72</v>
      </c>
      <c r="G7" s="3">
        <v>0.2</v>
      </c>
    </row>
    <row r="8" spans="1:7" x14ac:dyDescent="0.25">
      <c r="A8" s="6" t="s">
        <v>103</v>
      </c>
      <c r="B8" s="29">
        <v>8263</v>
      </c>
      <c r="C8" s="2">
        <v>35.4</v>
      </c>
      <c r="D8" s="29">
        <v>7996</v>
      </c>
      <c r="E8" s="2">
        <v>32.5</v>
      </c>
      <c r="F8" s="29">
        <v>10064</v>
      </c>
      <c r="G8" s="2">
        <v>33.700000000000003</v>
      </c>
    </row>
    <row r="9" spans="1:7" x14ac:dyDescent="0.25">
      <c r="A9" s="7" t="s">
        <v>38</v>
      </c>
      <c r="B9" s="30">
        <v>3517</v>
      </c>
      <c r="C9" s="3">
        <v>15</v>
      </c>
      <c r="D9" s="30">
        <v>3194</v>
      </c>
      <c r="E9" s="3">
        <v>13</v>
      </c>
      <c r="F9" s="30">
        <v>4030</v>
      </c>
      <c r="G9" s="3">
        <v>13.5</v>
      </c>
    </row>
    <row r="10" spans="1:7" x14ac:dyDescent="0.25">
      <c r="A10" s="95" t="s">
        <v>6</v>
      </c>
      <c r="B10" s="37">
        <v>23368</v>
      </c>
      <c r="C10" s="21">
        <v>100</v>
      </c>
      <c r="D10" s="37">
        <v>24606</v>
      </c>
      <c r="E10" s="21">
        <v>100</v>
      </c>
      <c r="F10" s="37">
        <v>29903</v>
      </c>
      <c r="G10" s="21">
        <v>100</v>
      </c>
    </row>
    <row r="11" spans="1:7" x14ac:dyDescent="0.25">
      <c r="A11" s="22" t="s">
        <v>21</v>
      </c>
      <c r="B11" s="11"/>
    </row>
    <row r="12" spans="1:7" x14ac:dyDescent="0.25">
      <c r="A12" s="22" t="s">
        <v>105</v>
      </c>
      <c r="B12" s="38"/>
    </row>
  </sheetData>
  <mergeCells count="3">
    <mergeCell ref="F2:G2"/>
    <mergeCell ref="B2:C2"/>
    <mergeCell ref="D2:E2"/>
  </mergeCells>
  <pageMargins left="0.7" right="0.7" top="0.75" bottom="0.75" header="0.3" footer="0.3"/>
  <pageSetup paperSize="9" orientation="portrait" horizontalDpi="300" verticalDpi="300"/>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0"/>
  <dimension ref="A1:H15"/>
  <sheetViews>
    <sheetView workbookViewId="0">
      <selection activeCell="L19" sqref="L19"/>
    </sheetView>
  </sheetViews>
  <sheetFormatPr defaultRowHeight="15" x14ac:dyDescent="0.25"/>
  <cols>
    <col min="1" max="1" width="35.85546875" customWidth="1"/>
  </cols>
  <sheetData>
    <row r="1" spans="1:8" x14ac:dyDescent="0.25">
      <c r="A1" s="5" t="s">
        <v>112</v>
      </c>
    </row>
    <row r="2" spans="1:8" x14ac:dyDescent="0.25">
      <c r="A2" s="102"/>
      <c r="B2" s="102" t="s">
        <v>0</v>
      </c>
      <c r="C2" s="102" t="s">
        <v>1</v>
      </c>
      <c r="D2" s="102" t="s">
        <v>2</v>
      </c>
      <c r="E2" s="102" t="s">
        <v>3</v>
      </c>
      <c r="F2" s="102" t="s">
        <v>4</v>
      </c>
      <c r="G2" s="102" t="s">
        <v>5</v>
      </c>
      <c r="H2" s="102" t="s">
        <v>6</v>
      </c>
    </row>
    <row r="3" spans="1:8" x14ac:dyDescent="0.25">
      <c r="A3" s="109" t="s">
        <v>109</v>
      </c>
      <c r="B3" s="109"/>
      <c r="C3" s="109"/>
      <c r="D3" s="109"/>
      <c r="E3" s="109"/>
      <c r="F3" s="109"/>
      <c r="G3" s="109"/>
      <c r="H3" s="109"/>
    </row>
    <row r="4" spans="1:8" x14ac:dyDescent="0.25">
      <c r="A4" s="6" t="s">
        <v>106</v>
      </c>
      <c r="B4" s="8">
        <v>17123</v>
      </c>
      <c r="C4" s="8">
        <v>5812</v>
      </c>
      <c r="D4" s="8">
        <v>263</v>
      </c>
      <c r="E4" s="8">
        <v>185</v>
      </c>
      <c r="F4" s="8">
        <v>9888</v>
      </c>
      <c r="G4" s="8">
        <v>4493</v>
      </c>
      <c r="H4" s="8">
        <v>37764</v>
      </c>
    </row>
    <row r="5" spans="1:8" x14ac:dyDescent="0.25">
      <c r="A5" s="7" t="s">
        <v>110</v>
      </c>
      <c r="B5" s="3">
        <v>2.8000000000000003</v>
      </c>
      <c r="C5" s="3">
        <v>3.2</v>
      </c>
      <c r="D5" s="3">
        <v>7.1000000000000005</v>
      </c>
      <c r="E5" s="3">
        <v>3.5</v>
      </c>
      <c r="F5" s="3">
        <v>3.3000000000000003</v>
      </c>
      <c r="G5" s="3">
        <v>2.8000000000000003</v>
      </c>
      <c r="H5" s="3">
        <v>3</v>
      </c>
    </row>
    <row r="6" spans="1:8" x14ac:dyDescent="0.25">
      <c r="A6" s="109" t="s">
        <v>107</v>
      </c>
      <c r="B6" s="109">
        <v>2.7645669421977601</v>
      </c>
      <c r="C6" s="109">
        <v>3.1757109135379098</v>
      </c>
      <c r="D6" s="109">
        <v>7.1218321154923201</v>
      </c>
      <c r="E6" s="109">
        <v>3.5242570485140998</v>
      </c>
      <c r="F6" s="109">
        <v>3.3046860897794699</v>
      </c>
      <c r="G6" s="109">
        <v>2.8384928747137601</v>
      </c>
      <c r="H6" s="109">
        <v>2.9762682483810199</v>
      </c>
    </row>
    <row r="7" spans="1:8" x14ac:dyDescent="0.25">
      <c r="A7" s="6" t="s">
        <v>111</v>
      </c>
      <c r="B7" s="8">
        <v>3670</v>
      </c>
      <c r="C7" s="8">
        <v>307</v>
      </c>
      <c r="D7" s="8">
        <v>19</v>
      </c>
      <c r="E7" s="8">
        <v>49</v>
      </c>
      <c r="F7" s="8">
        <v>1859</v>
      </c>
      <c r="G7" s="8">
        <v>1136</v>
      </c>
      <c r="H7" s="8">
        <v>7040</v>
      </c>
    </row>
    <row r="8" spans="1:8" x14ac:dyDescent="0.25">
      <c r="A8" s="7" t="s">
        <v>114</v>
      </c>
      <c r="B8" s="3">
        <v>54.2</v>
      </c>
      <c r="C8" s="3">
        <v>39.6</v>
      </c>
      <c r="D8" s="3">
        <v>29.400000000000002</v>
      </c>
      <c r="E8" s="3">
        <v>45.1</v>
      </c>
      <c r="F8" s="3">
        <v>47.1</v>
      </c>
      <c r="G8" s="3">
        <v>44.300000000000004</v>
      </c>
      <c r="H8" s="3">
        <v>49.5</v>
      </c>
    </row>
    <row r="9" spans="1:8" x14ac:dyDescent="0.25">
      <c r="A9" s="6" t="s">
        <v>115</v>
      </c>
      <c r="B9" s="8">
        <v>6768</v>
      </c>
      <c r="C9" s="8">
        <v>775</v>
      </c>
      <c r="D9" s="8">
        <v>64</v>
      </c>
      <c r="E9" s="8">
        <v>108</v>
      </c>
      <c r="F9" s="8">
        <v>3947</v>
      </c>
      <c r="G9" s="8">
        <v>2564</v>
      </c>
      <c r="H9" s="8">
        <v>14226</v>
      </c>
    </row>
    <row r="10" spans="1:8" x14ac:dyDescent="0.25">
      <c r="A10" s="7" t="s">
        <v>8</v>
      </c>
      <c r="B10" s="9">
        <v>0</v>
      </c>
      <c r="C10" s="9">
        <v>0</v>
      </c>
      <c r="D10" s="9">
        <v>0</v>
      </c>
      <c r="E10" s="9">
        <v>0</v>
      </c>
      <c r="F10" s="9">
        <v>0</v>
      </c>
      <c r="G10" s="9">
        <v>0</v>
      </c>
      <c r="H10" s="9">
        <v>0</v>
      </c>
    </row>
    <row r="11" spans="1:8" x14ac:dyDescent="0.25">
      <c r="A11" s="95" t="s">
        <v>108</v>
      </c>
      <c r="B11" s="1">
        <v>6768</v>
      </c>
      <c r="C11" s="1">
        <v>775</v>
      </c>
      <c r="D11" s="1">
        <v>64</v>
      </c>
      <c r="E11" s="1">
        <v>108</v>
      </c>
      <c r="F11" s="1">
        <v>3947</v>
      </c>
      <c r="G11" s="1">
        <v>2564</v>
      </c>
      <c r="H11" s="1">
        <v>14226</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1"/>
  <dimension ref="A1:H15"/>
  <sheetViews>
    <sheetView workbookViewId="0">
      <selection activeCell="K23" sqref="K23"/>
    </sheetView>
  </sheetViews>
  <sheetFormatPr defaultRowHeight="15" x14ac:dyDescent="0.25"/>
  <cols>
    <col min="1" max="1" width="36.140625" customWidth="1"/>
  </cols>
  <sheetData>
    <row r="1" spans="1:8" x14ac:dyDescent="0.25">
      <c r="A1" s="5" t="s">
        <v>469</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6976</v>
      </c>
      <c r="C4" s="8">
        <v>3577</v>
      </c>
      <c r="D4" s="8" t="s">
        <v>193</v>
      </c>
      <c r="E4" s="8" t="s">
        <v>193</v>
      </c>
      <c r="F4" s="8">
        <v>2014</v>
      </c>
      <c r="G4" s="8">
        <v>1288</v>
      </c>
      <c r="H4" s="8">
        <v>14191</v>
      </c>
    </row>
    <row r="5" spans="1:8" x14ac:dyDescent="0.25">
      <c r="A5" s="7" t="s">
        <v>110</v>
      </c>
      <c r="B5" s="3">
        <v>3.2</v>
      </c>
      <c r="C5" s="3">
        <v>5.2</v>
      </c>
      <c r="D5" s="3" t="s">
        <v>193</v>
      </c>
      <c r="E5" s="3" t="s">
        <v>193</v>
      </c>
      <c r="F5" s="3">
        <v>2.1</v>
      </c>
      <c r="G5" s="3">
        <v>2.6</v>
      </c>
      <c r="H5" s="3">
        <v>3.3000000000000003</v>
      </c>
    </row>
    <row r="6" spans="1:8" x14ac:dyDescent="0.25">
      <c r="A6" s="109" t="s">
        <v>107</v>
      </c>
      <c r="B6" s="109">
        <v>3.2131226548888199</v>
      </c>
      <c r="C6" s="109">
        <v>5.2417157992577996</v>
      </c>
      <c r="D6" s="109">
        <v>19.0059940351153</v>
      </c>
      <c r="E6" s="109">
        <v>6.0927892677473396</v>
      </c>
      <c r="F6" s="109">
        <v>2.0751334690135601</v>
      </c>
      <c r="G6" s="109">
        <v>2.5512974114693399</v>
      </c>
      <c r="H6" s="109">
        <v>3.2556585295367899</v>
      </c>
    </row>
    <row r="7" spans="1:8" x14ac:dyDescent="0.25">
      <c r="A7" s="6" t="s">
        <v>111</v>
      </c>
      <c r="B7" s="8">
        <v>1390</v>
      </c>
      <c r="C7" s="8">
        <v>110</v>
      </c>
      <c r="D7" s="8" t="s">
        <v>193</v>
      </c>
      <c r="E7" s="8" t="s">
        <v>193</v>
      </c>
      <c r="F7" s="8">
        <v>518</v>
      </c>
      <c r="G7" s="8">
        <v>342</v>
      </c>
      <c r="H7" s="8">
        <v>2393</v>
      </c>
    </row>
    <row r="8" spans="1:8" x14ac:dyDescent="0.25">
      <c r="A8" s="7" t="s">
        <v>114</v>
      </c>
      <c r="B8" s="3">
        <v>49.5</v>
      </c>
      <c r="C8" s="3">
        <v>44.2</v>
      </c>
      <c r="D8" s="3" t="s">
        <v>193</v>
      </c>
      <c r="E8" s="3" t="s">
        <v>193</v>
      </c>
      <c r="F8" s="3">
        <v>45.2</v>
      </c>
      <c r="G8" s="3">
        <v>43</v>
      </c>
      <c r="H8" s="3">
        <v>47.400000000000006</v>
      </c>
    </row>
    <row r="9" spans="1:8" x14ac:dyDescent="0.25">
      <c r="A9" s="6" t="s">
        <v>115</v>
      </c>
      <c r="B9" s="8">
        <v>2806</v>
      </c>
      <c r="C9" s="8">
        <v>250</v>
      </c>
      <c r="D9" s="8" t="s">
        <v>193</v>
      </c>
      <c r="E9" s="8" t="s">
        <v>193</v>
      </c>
      <c r="F9" s="8">
        <v>1147</v>
      </c>
      <c r="G9" s="8">
        <v>796</v>
      </c>
      <c r="H9" s="8">
        <v>5052</v>
      </c>
    </row>
    <row r="10" spans="1:8" x14ac:dyDescent="0.25">
      <c r="A10" s="7" t="s">
        <v>8</v>
      </c>
      <c r="B10" s="9">
        <v>0</v>
      </c>
      <c r="C10" s="9">
        <v>0</v>
      </c>
      <c r="D10" s="9" t="s">
        <v>193</v>
      </c>
      <c r="E10" s="9" t="s">
        <v>193</v>
      </c>
      <c r="F10" s="9">
        <v>0</v>
      </c>
      <c r="G10" s="9">
        <v>0</v>
      </c>
      <c r="H10" s="9">
        <v>0</v>
      </c>
    </row>
    <row r="11" spans="1:8" x14ac:dyDescent="0.25">
      <c r="A11" s="95" t="s">
        <v>108</v>
      </c>
      <c r="B11" s="1">
        <v>2806</v>
      </c>
      <c r="C11" s="1">
        <v>250</v>
      </c>
      <c r="D11" s="1" t="s">
        <v>193</v>
      </c>
      <c r="E11" s="1" t="s">
        <v>193</v>
      </c>
      <c r="F11" s="1">
        <v>1147</v>
      </c>
      <c r="G11" s="1">
        <v>796</v>
      </c>
      <c r="H11" s="1">
        <v>5052</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2"/>
  <dimension ref="A1:H15"/>
  <sheetViews>
    <sheetView workbookViewId="0">
      <selection activeCell="E35" sqref="E35"/>
    </sheetView>
  </sheetViews>
  <sheetFormatPr defaultRowHeight="15" x14ac:dyDescent="0.25"/>
  <cols>
    <col min="1" max="1" width="33.28515625" customWidth="1"/>
  </cols>
  <sheetData>
    <row r="1" spans="1:8" x14ac:dyDescent="0.25">
      <c r="A1" s="5" t="s">
        <v>470</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1660</v>
      </c>
      <c r="C4" s="8">
        <v>991</v>
      </c>
      <c r="D4" s="8" t="s">
        <v>193</v>
      </c>
      <c r="E4" s="8" t="s">
        <v>193</v>
      </c>
      <c r="F4" s="8">
        <v>4090</v>
      </c>
      <c r="G4" s="8">
        <v>955</v>
      </c>
      <c r="H4" s="8">
        <v>7740</v>
      </c>
    </row>
    <row r="5" spans="1:8" x14ac:dyDescent="0.25">
      <c r="A5" s="7" t="s">
        <v>110</v>
      </c>
      <c r="B5" s="3">
        <v>1.2000000000000002</v>
      </c>
      <c r="C5" s="3">
        <v>1.6</v>
      </c>
      <c r="D5" s="3" t="s">
        <v>193</v>
      </c>
      <c r="E5" s="3" t="s">
        <v>193</v>
      </c>
      <c r="F5" s="3">
        <v>6</v>
      </c>
      <c r="G5" s="3">
        <v>3.6</v>
      </c>
      <c r="H5" s="3">
        <v>2.5</v>
      </c>
    </row>
    <row r="6" spans="1:8" x14ac:dyDescent="0.25">
      <c r="A6" s="109" t="s">
        <v>107</v>
      </c>
      <c r="B6" s="109">
        <v>1.15302533300193</v>
      </c>
      <c r="C6" s="109">
        <v>1.55861511516146</v>
      </c>
      <c r="D6" s="109">
        <v>0</v>
      </c>
      <c r="E6" s="109">
        <v>2.0551144325081698</v>
      </c>
      <c r="F6" s="109">
        <v>5.9649936699027899</v>
      </c>
      <c r="G6" s="109">
        <v>3.5837011103144198</v>
      </c>
      <c r="H6" s="109">
        <v>2.5327178776715402</v>
      </c>
    </row>
    <row r="7" spans="1:8" x14ac:dyDescent="0.25">
      <c r="A7" s="6" t="s">
        <v>111</v>
      </c>
      <c r="B7" s="8">
        <v>490</v>
      </c>
      <c r="C7" s="8">
        <v>63</v>
      </c>
      <c r="D7" s="8" t="s">
        <v>193</v>
      </c>
      <c r="E7" s="8" t="s">
        <v>193</v>
      </c>
      <c r="F7" s="8">
        <v>498</v>
      </c>
      <c r="G7" s="8">
        <v>200</v>
      </c>
      <c r="H7" s="8">
        <v>1263</v>
      </c>
    </row>
    <row r="8" spans="1:8" x14ac:dyDescent="0.25">
      <c r="A8" s="7" t="s">
        <v>114</v>
      </c>
      <c r="B8" s="3">
        <v>38.6</v>
      </c>
      <c r="C8" s="3">
        <v>20.900000000000002</v>
      </c>
      <c r="D8" s="3" t="s">
        <v>193</v>
      </c>
      <c r="E8" s="3" t="s">
        <v>193</v>
      </c>
      <c r="F8" s="3">
        <v>47</v>
      </c>
      <c r="G8" s="3">
        <v>45</v>
      </c>
      <c r="H8" s="3">
        <v>40.200000000000003</v>
      </c>
    </row>
    <row r="9" spans="1:8" x14ac:dyDescent="0.25">
      <c r="A9" s="6" t="s">
        <v>115</v>
      </c>
      <c r="B9" s="8">
        <v>1270</v>
      </c>
      <c r="C9" s="8">
        <v>302</v>
      </c>
      <c r="D9" s="8" t="s">
        <v>193</v>
      </c>
      <c r="E9" s="8" t="s">
        <v>193</v>
      </c>
      <c r="F9" s="8">
        <v>1060</v>
      </c>
      <c r="G9" s="8">
        <v>444</v>
      </c>
      <c r="H9" s="8">
        <v>3139</v>
      </c>
    </row>
    <row r="10" spans="1:8" x14ac:dyDescent="0.25">
      <c r="A10" s="7" t="s">
        <v>8</v>
      </c>
      <c r="B10" s="9">
        <v>0</v>
      </c>
      <c r="C10" s="9">
        <v>0</v>
      </c>
      <c r="D10" s="9" t="s">
        <v>193</v>
      </c>
      <c r="E10" s="9" t="s">
        <v>193</v>
      </c>
      <c r="F10" s="9">
        <v>0</v>
      </c>
      <c r="G10" s="9">
        <v>0</v>
      </c>
      <c r="H10" s="9">
        <v>0</v>
      </c>
    </row>
    <row r="11" spans="1:8" x14ac:dyDescent="0.25">
      <c r="A11" s="95" t="s">
        <v>108</v>
      </c>
      <c r="B11" s="1">
        <v>1270</v>
      </c>
      <c r="C11" s="1">
        <v>302</v>
      </c>
      <c r="D11" s="1" t="s">
        <v>193</v>
      </c>
      <c r="E11" s="1" t="s">
        <v>193</v>
      </c>
      <c r="F11" s="1">
        <v>1060</v>
      </c>
      <c r="G11" s="1">
        <v>444</v>
      </c>
      <c r="H11" s="1">
        <v>3139</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3"/>
  <dimension ref="A1:H15"/>
  <sheetViews>
    <sheetView workbookViewId="0">
      <selection activeCell="K24" sqref="K24"/>
    </sheetView>
  </sheetViews>
  <sheetFormatPr defaultRowHeight="15" x14ac:dyDescent="0.25"/>
  <cols>
    <col min="1" max="1" width="33.140625" customWidth="1"/>
  </cols>
  <sheetData>
    <row r="1" spans="1:8" x14ac:dyDescent="0.25">
      <c r="A1" s="5" t="s">
        <v>471</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5712</v>
      </c>
      <c r="C4" s="8">
        <v>915</v>
      </c>
      <c r="D4" s="8" t="s">
        <v>193</v>
      </c>
      <c r="E4" s="8" t="s">
        <v>193</v>
      </c>
      <c r="F4" s="8">
        <v>1841</v>
      </c>
      <c r="G4" s="8">
        <v>1183</v>
      </c>
      <c r="H4" s="8">
        <v>9681</v>
      </c>
    </row>
    <row r="5" spans="1:8" x14ac:dyDescent="0.25">
      <c r="A5" s="7" t="s">
        <v>110</v>
      </c>
      <c r="B5" s="3">
        <v>4</v>
      </c>
      <c r="C5" s="3">
        <v>3.4000000000000004</v>
      </c>
      <c r="D5" s="3" t="s">
        <v>193</v>
      </c>
      <c r="E5" s="3" t="s">
        <v>193</v>
      </c>
      <c r="F5" s="3">
        <v>2.7</v>
      </c>
      <c r="G5" s="3">
        <v>2.8000000000000003</v>
      </c>
      <c r="H5" s="3">
        <v>3.4000000000000004</v>
      </c>
    </row>
    <row r="6" spans="1:8" x14ac:dyDescent="0.25">
      <c r="A6" s="109" t="s">
        <v>107</v>
      </c>
      <c r="B6" s="109">
        <v>3.95369752983403</v>
      </c>
      <c r="C6" s="109">
        <v>3.3580234062697398</v>
      </c>
      <c r="D6" s="109">
        <v>1.20899470899471</v>
      </c>
      <c r="E6" s="109">
        <v>6.0240963855421699</v>
      </c>
      <c r="F6" s="109">
        <v>2.7102059216323502</v>
      </c>
      <c r="G6" s="109">
        <v>2.8443185587149999</v>
      </c>
      <c r="H6" s="109">
        <v>3.4240569882396898</v>
      </c>
    </row>
    <row r="7" spans="1:8" x14ac:dyDescent="0.25">
      <c r="A7" s="6" t="s">
        <v>111</v>
      </c>
      <c r="B7" s="8">
        <v>1073</v>
      </c>
      <c r="C7" s="8">
        <v>87</v>
      </c>
      <c r="D7" s="8" t="s">
        <v>193</v>
      </c>
      <c r="E7" s="8" t="s">
        <v>193</v>
      </c>
      <c r="F7" s="8">
        <v>392</v>
      </c>
      <c r="G7" s="8">
        <v>293</v>
      </c>
      <c r="H7" s="8">
        <v>1853</v>
      </c>
    </row>
    <row r="8" spans="1:8" x14ac:dyDescent="0.25">
      <c r="A8" s="7" t="s">
        <v>114</v>
      </c>
      <c r="B8" s="3">
        <v>73.7</v>
      </c>
      <c r="C8" s="3">
        <v>68.2</v>
      </c>
      <c r="D8" s="3" t="s">
        <v>193</v>
      </c>
      <c r="E8" s="3" t="s">
        <v>193</v>
      </c>
      <c r="F8" s="3">
        <v>54.800000000000004</v>
      </c>
      <c r="G8" s="3">
        <v>46.6</v>
      </c>
      <c r="H8" s="3">
        <v>62.7</v>
      </c>
    </row>
    <row r="9" spans="1:8" x14ac:dyDescent="0.25">
      <c r="A9" s="6" t="s">
        <v>115</v>
      </c>
      <c r="B9" s="8">
        <v>1457</v>
      </c>
      <c r="C9" s="8">
        <v>128</v>
      </c>
      <c r="D9" s="8" t="s">
        <v>193</v>
      </c>
      <c r="E9" s="8" t="s">
        <v>193</v>
      </c>
      <c r="F9" s="8">
        <v>714</v>
      </c>
      <c r="G9" s="8">
        <v>628</v>
      </c>
      <c r="H9" s="8">
        <v>2953</v>
      </c>
    </row>
    <row r="10" spans="1:8" x14ac:dyDescent="0.25">
      <c r="A10" s="7" t="s">
        <v>8</v>
      </c>
      <c r="B10" s="9">
        <v>0</v>
      </c>
      <c r="C10" s="9">
        <v>0</v>
      </c>
      <c r="D10" s="9" t="s">
        <v>193</v>
      </c>
      <c r="E10" s="9" t="s">
        <v>193</v>
      </c>
      <c r="F10" s="9">
        <v>0</v>
      </c>
      <c r="G10" s="9">
        <v>0</v>
      </c>
      <c r="H10" s="9">
        <v>0</v>
      </c>
    </row>
    <row r="11" spans="1:8" x14ac:dyDescent="0.25">
      <c r="A11" s="95" t="s">
        <v>108</v>
      </c>
      <c r="B11" s="1">
        <v>1457</v>
      </c>
      <c r="C11" s="1">
        <v>128</v>
      </c>
      <c r="D11" s="1" t="s">
        <v>193</v>
      </c>
      <c r="E11" s="1" t="s">
        <v>193</v>
      </c>
      <c r="F11" s="1">
        <v>714</v>
      </c>
      <c r="G11" s="1">
        <v>628</v>
      </c>
      <c r="H11" s="1">
        <v>2953</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4"/>
  <dimension ref="A1:H15"/>
  <sheetViews>
    <sheetView workbookViewId="0">
      <selection activeCell="I22" sqref="I22"/>
    </sheetView>
  </sheetViews>
  <sheetFormatPr defaultRowHeight="15" x14ac:dyDescent="0.25"/>
  <cols>
    <col min="1" max="1" width="33.140625" customWidth="1"/>
  </cols>
  <sheetData>
    <row r="1" spans="1:8" x14ac:dyDescent="0.25">
      <c r="A1" s="5" t="s">
        <v>472</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636</v>
      </c>
      <c r="C4" s="8">
        <v>26</v>
      </c>
      <c r="D4" s="8" t="s">
        <v>193</v>
      </c>
      <c r="E4" s="8" t="s">
        <v>193</v>
      </c>
      <c r="F4" s="8">
        <v>756</v>
      </c>
      <c r="G4" s="8">
        <v>340</v>
      </c>
      <c r="H4" s="8">
        <v>1760</v>
      </c>
    </row>
    <row r="5" spans="1:8" x14ac:dyDescent="0.25">
      <c r="A5" s="7" t="s">
        <v>110</v>
      </c>
      <c r="B5" s="3">
        <v>1.7000000000000002</v>
      </c>
      <c r="C5" s="3">
        <v>0.4</v>
      </c>
      <c r="D5" s="3" t="s">
        <v>193</v>
      </c>
      <c r="E5" s="3" t="s">
        <v>193</v>
      </c>
      <c r="F5" s="3">
        <v>2.9000000000000004</v>
      </c>
      <c r="G5" s="3">
        <v>2</v>
      </c>
      <c r="H5" s="3">
        <v>2</v>
      </c>
    </row>
    <row r="6" spans="1:8" x14ac:dyDescent="0.25">
      <c r="A6" s="109" t="s">
        <v>107</v>
      </c>
      <c r="B6" s="109">
        <v>1.6958899558264799</v>
      </c>
      <c r="C6" s="109">
        <v>0.37507531206775102</v>
      </c>
      <c r="D6" s="109">
        <v>0</v>
      </c>
      <c r="E6" s="109">
        <v>1.6260162601626</v>
      </c>
      <c r="F6" s="109">
        <v>2.9255664181641698</v>
      </c>
      <c r="G6" s="109">
        <v>1.951059007462</v>
      </c>
      <c r="H6" s="109">
        <v>2.0029705401456499</v>
      </c>
    </row>
    <row r="7" spans="1:8" x14ac:dyDescent="0.25">
      <c r="A7" s="6" t="s">
        <v>111</v>
      </c>
      <c r="B7" s="8">
        <v>188</v>
      </c>
      <c r="C7" s="8">
        <v>9</v>
      </c>
      <c r="D7" s="8" t="s">
        <v>193</v>
      </c>
      <c r="E7" s="8" t="s">
        <v>193</v>
      </c>
      <c r="F7" s="8">
        <v>170</v>
      </c>
      <c r="G7" s="8">
        <v>115</v>
      </c>
      <c r="H7" s="8">
        <v>483</v>
      </c>
    </row>
    <row r="8" spans="1:8" x14ac:dyDescent="0.25">
      <c r="A8" s="7" t="s">
        <v>114</v>
      </c>
      <c r="B8" s="3">
        <v>54.6</v>
      </c>
      <c r="C8" s="3">
        <v>35</v>
      </c>
      <c r="D8" s="3" t="s">
        <v>193</v>
      </c>
      <c r="E8" s="3" t="s">
        <v>193</v>
      </c>
      <c r="F8" s="3">
        <v>47.5</v>
      </c>
      <c r="G8" s="3">
        <v>44.900000000000006</v>
      </c>
      <c r="H8" s="3">
        <v>48.900000000000006</v>
      </c>
    </row>
    <row r="9" spans="1:8" x14ac:dyDescent="0.25">
      <c r="A9" s="6" t="s">
        <v>115</v>
      </c>
      <c r="B9" s="8">
        <v>345</v>
      </c>
      <c r="C9" s="8">
        <v>25</v>
      </c>
      <c r="D9" s="8" t="s">
        <v>193</v>
      </c>
      <c r="E9" s="8" t="s">
        <v>193</v>
      </c>
      <c r="F9" s="8">
        <v>358</v>
      </c>
      <c r="G9" s="8">
        <v>256</v>
      </c>
      <c r="H9" s="8">
        <v>987</v>
      </c>
    </row>
    <row r="10" spans="1:8" x14ac:dyDescent="0.25">
      <c r="A10" s="7" t="s">
        <v>8</v>
      </c>
      <c r="B10" s="9">
        <v>0</v>
      </c>
      <c r="C10" s="9">
        <v>0</v>
      </c>
      <c r="D10" s="9" t="s">
        <v>193</v>
      </c>
      <c r="E10" s="9" t="s">
        <v>193</v>
      </c>
      <c r="F10" s="9">
        <v>0</v>
      </c>
      <c r="G10" s="9">
        <v>0</v>
      </c>
      <c r="H10" s="9">
        <v>0</v>
      </c>
    </row>
    <row r="11" spans="1:8" x14ac:dyDescent="0.25">
      <c r="A11" s="95" t="s">
        <v>108</v>
      </c>
      <c r="B11" s="1">
        <v>345</v>
      </c>
      <c r="C11" s="1">
        <v>25</v>
      </c>
      <c r="D11" s="1" t="s">
        <v>193</v>
      </c>
      <c r="E11" s="1" t="s">
        <v>193</v>
      </c>
      <c r="F11" s="1">
        <v>358</v>
      </c>
      <c r="G11" s="1">
        <v>256</v>
      </c>
      <c r="H11" s="1">
        <v>987</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5"/>
  <dimension ref="A1:H15"/>
  <sheetViews>
    <sheetView workbookViewId="0">
      <selection activeCell="F30" sqref="F30"/>
    </sheetView>
  </sheetViews>
  <sheetFormatPr defaultRowHeight="15" x14ac:dyDescent="0.25"/>
  <cols>
    <col min="1" max="1" width="35.140625" customWidth="1"/>
  </cols>
  <sheetData>
    <row r="1" spans="1:8" x14ac:dyDescent="0.25">
      <c r="A1" s="5" t="s">
        <v>473</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1271</v>
      </c>
      <c r="C4" s="8">
        <v>97</v>
      </c>
      <c r="D4" s="8" t="s">
        <v>193</v>
      </c>
      <c r="E4" s="8" t="s">
        <v>193</v>
      </c>
      <c r="F4" s="8">
        <v>586</v>
      </c>
      <c r="G4" s="8">
        <v>410</v>
      </c>
      <c r="H4" s="8">
        <v>2389</v>
      </c>
    </row>
    <row r="5" spans="1:8" x14ac:dyDescent="0.25">
      <c r="A5" s="7" t="s">
        <v>110</v>
      </c>
      <c r="B5" s="3">
        <v>2.7</v>
      </c>
      <c r="C5" s="3">
        <v>0.9</v>
      </c>
      <c r="D5" s="3" t="s">
        <v>193</v>
      </c>
      <c r="E5" s="3" t="s">
        <v>193</v>
      </c>
      <c r="F5" s="3">
        <v>2.9000000000000004</v>
      </c>
      <c r="G5" s="3">
        <v>3.2</v>
      </c>
      <c r="H5" s="3">
        <v>2.6</v>
      </c>
    </row>
    <row r="6" spans="1:8" x14ac:dyDescent="0.25">
      <c r="A6" s="109" t="s">
        <v>107</v>
      </c>
      <c r="B6" s="109">
        <v>2.72304779927881</v>
      </c>
      <c r="C6" s="109">
        <v>0.86757398305405498</v>
      </c>
      <c r="D6" s="109">
        <v>4.8972452995190201</v>
      </c>
      <c r="E6" s="109">
        <v>1.0230179028133</v>
      </c>
      <c r="F6" s="109">
        <v>2.85096319887993</v>
      </c>
      <c r="G6" s="109">
        <v>3.15174522056479</v>
      </c>
      <c r="H6" s="109">
        <v>2.5807474287749899</v>
      </c>
    </row>
    <row r="7" spans="1:8" x14ac:dyDescent="0.25">
      <c r="A7" s="6" t="s">
        <v>111</v>
      </c>
      <c r="B7" s="8">
        <v>323</v>
      </c>
      <c r="C7" s="8">
        <v>20</v>
      </c>
      <c r="D7" s="8" t="s">
        <v>193</v>
      </c>
      <c r="E7" s="8" t="s">
        <v>193</v>
      </c>
      <c r="F7" s="8">
        <v>148</v>
      </c>
      <c r="G7" s="8">
        <v>108</v>
      </c>
      <c r="H7" s="8">
        <v>606</v>
      </c>
    </row>
    <row r="8" spans="1:8" x14ac:dyDescent="0.25">
      <c r="A8" s="7" t="s">
        <v>114</v>
      </c>
      <c r="B8" s="3">
        <v>58.5</v>
      </c>
      <c r="C8" s="3">
        <v>46.400000000000006</v>
      </c>
      <c r="D8" s="3" t="s">
        <v>193</v>
      </c>
      <c r="E8" s="3" t="s">
        <v>193</v>
      </c>
      <c r="F8" s="3">
        <v>36.200000000000003</v>
      </c>
      <c r="G8" s="3">
        <v>38.700000000000003</v>
      </c>
      <c r="H8" s="3">
        <v>46.7</v>
      </c>
    </row>
    <row r="9" spans="1:8" x14ac:dyDescent="0.25">
      <c r="A9" s="6" t="s">
        <v>115</v>
      </c>
      <c r="B9" s="8">
        <v>553</v>
      </c>
      <c r="C9" s="8">
        <v>42</v>
      </c>
      <c r="D9" s="8" t="s">
        <v>193</v>
      </c>
      <c r="E9" s="8" t="s">
        <v>193</v>
      </c>
      <c r="F9" s="8">
        <v>407</v>
      </c>
      <c r="G9" s="8">
        <v>278</v>
      </c>
      <c r="H9" s="8">
        <v>1296</v>
      </c>
    </row>
    <row r="10" spans="1:8" x14ac:dyDescent="0.25">
      <c r="A10" s="7" t="s">
        <v>8</v>
      </c>
      <c r="B10" s="9">
        <v>0</v>
      </c>
      <c r="C10" s="9">
        <v>0</v>
      </c>
      <c r="D10" s="9" t="s">
        <v>193</v>
      </c>
      <c r="E10" s="9" t="s">
        <v>193</v>
      </c>
      <c r="F10" s="9">
        <v>0</v>
      </c>
      <c r="G10" s="9">
        <v>0</v>
      </c>
      <c r="H10" s="9">
        <v>0</v>
      </c>
    </row>
    <row r="11" spans="1:8" x14ac:dyDescent="0.25">
      <c r="A11" s="95" t="s">
        <v>108</v>
      </c>
      <c r="B11" s="1">
        <v>553</v>
      </c>
      <c r="C11" s="1">
        <v>42</v>
      </c>
      <c r="D11" s="1" t="s">
        <v>193</v>
      </c>
      <c r="E11" s="1" t="s">
        <v>193</v>
      </c>
      <c r="F11" s="1">
        <v>407</v>
      </c>
      <c r="G11" s="1">
        <v>278</v>
      </c>
      <c r="H11" s="1">
        <v>1296</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6"/>
  <dimension ref="A1:H15"/>
  <sheetViews>
    <sheetView workbookViewId="0">
      <selection activeCell="H24" sqref="H24"/>
    </sheetView>
  </sheetViews>
  <sheetFormatPr defaultRowHeight="15" x14ac:dyDescent="0.25"/>
  <cols>
    <col min="1" max="1" width="34.140625" customWidth="1"/>
  </cols>
  <sheetData>
    <row r="1" spans="1:8" x14ac:dyDescent="0.25">
      <c r="A1" s="5" t="s">
        <v>474</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249</v>
      </c>
      <c r="C4" s="8">
        <v>84</v>
      </c>
      <c r="D4" s="8" t="s">
        <v>193</v>
      </c>
      <c r="E4" s="8" t="s">
        <v>193</v>
      </c>
      <c r="F4" s="8">
        <v>112</v>
      </c>
      <c r="G4" s="8">
        <v>80</v>
      </c>
      <c r="H4" s="8">
        <v>533</v>
      </c>
    </row>
    <row r="5" spans="1:8" x14ac:dyDescent="0.25">
      <c r="A5" s="7" t="s">
        <v>110</v>
      </c>
      <c r="B5" s="3">
        <v>2.5</v>
      </c>
      <c r="C5" s="3">
        <v>1.9000000000000001</v>
      </c>
      <c r="D5" s="3" t="s">
        <v>193</v>
      </c>
      <c r="E5" s="3" t="s">
        <v>193</v>
      </c>
      <c r="F5" s="3">
        <v>1.9000000000000001</v>
      </c>
      <c r="G5" s="3">
        <v>2.3000000000000003</v>
      </c>
      <c r="H5" s="3">
        <v>2.2000000000000002</v>
      </c>
    </row>
    <row r="6" spans="1:8" x14ac:dyDescent="0.25">
      <c r="A6" s="109" t="s">
        <v>107</v>
      </c>
      <c r="B6" s="109">
        <v>2.51860139106055</v>
      </c>
      <c r="C6" s="109">
        <v>1.94444444444444</v>
      </c>
      <c r="D6" s="109">
        <v>2.8571428571428599</v>
      </c>
      <c r="E6" s="109">
        <v>4.28571428571429</v>
      </c>
      <c r="F6" s="109">
        <v>1.8673306565761201</v>
      </c>
      <c r="G6" s="109">
        <v>2.2869799371414898</v>
      </c>
      <c r="H6" s="109">
        <v>2.2268473798847901</v>
      </c>
    </row>
    <row r="7" spans="1:8" x14ac:dyDescent="0.25">
      <c r="A7" s="6" t="s">
        <v>111</v>
      </c>
      <c r="B7" s="8">
        <v>61</v>
      </c>
      <c r="C7" s="8">
        <v>9</v>
      </c>
      <c r="D7" s="8" t="s">
        <v>193</v>
      </c>
      <c r="E7" s="8" t="s">
        <v>193</v>
      </c>
      <c r="F7" s="8">
        <v>44</v>
      </c>
      <c r="G7" s="8">
        <v>33</v>
      </c>
      <c r="H7" s="8">
        <v>151</v>
      </c>
    </row>
    <row r="8" spans="1:8" x14ac:dyDescent="0.25">
      <c r="A8" s="7" t="s">
        <v>114</v>
      </c>
      <c r="B8" s="3">
        <v>52.7</v>
      </c>
      <c r="C8" s="3">
        <v>75</v>
      </c>
      <c r="D8" s="3" t="s">
        <v>193</v>
      </c>
      <c r="E8" s="3" t="s">
        <v>193</v>
      </c>
      <c r="F8" s="3">
        <v>36.5</v>
      </c>
      <c r="G8" s="3">
        <v>45.400000000000006</v>
      </c>
      <c r="H8" s="3">
        <v>46.400000000000006</v>
      </c>
    </row>
    <row r="9" spans="1:8" x14ac:dyDescent="0.25">
      <c r="A9" s="6" t="s">
        <v>115</v>
      </c>
      <c r="B9" s="8">
        <v>115</v>
      </c>
      <c r="C9" s="8">
        <v>12</v>
      </c>
      <c r="D9" s="8" t="s">
        <v>193</v>
      </c>
      <c r="E9" s="8" t="s">
        <v>193</v>
      </c>
      <c r="F9" s="8">
        <v>120</v>
      </c>
      <c r="G9" s="8">
        <v>72</v>
      </c>
      <c r="H9" s="8">
        <v>325</v>
      </c>
    </row>
    <row r="10" spans="1:8" x14ac:dyDescent="0.25">
      <c r="A10" s="7" t="s">
        <v>8</v>
      </c>
      <c r="B10" s="9">
        <v>0</v>
      </c>
      <c r="C10" s="9">
        <v>0</v>
      </c>
      <c r="D10" s="9" t="s">
        <v>193</v>
      </c>
      <c r="E10" s="9" t="s">
        <v>193</v>
      </c>
      <c r="F10" s="9">
        <v>0</v>
      </c>
      <c r="G10" s="9">
        <v>0</v>
      </c>
      <c r="H10" s="9">
        <v>0</v>
      </c>
    </row>
    <row r="11" spans="1:8" x14ac:dyDescent="0.25">
      <c r="A11" s="95" t="s">
        <v>108</v>
      </c>
      <c r="B11" s="1">
        <v>115</v>
      </c>
      <c r="C11" s="1">
        <v>12</v>
      </c>
      <c r="D11" s="1" t="s">
        <v>193</v>
      </c>
      <c r="E11" s="1" t="s">
        <v>193</v>
      </c>
      <c r="F11" s="1">
        <v>120</v>
      </c>
      <c r="G11" s="1">
        <v>72</v>
      </c>
      <c r="H11" s="1">
        <v>325</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7"/>
  <dimension ref="A1:H15"/>
  <sheetViews>
    <sheetView workbookViewId="0">
      <selection activeCell="N17" sqref="N17"/>
    </sheetView>
  </sheetViews>
  <sheetFormatPr defaultRowHeight="15" x14ac:dyDescent="0.25"/>
  <cols>
    <col min="1" max="1" width="33.28515625" customWidth="1"/>
  </cols>
  <sheetData>
    <row r="1" spans="1:8" x14ac:dyDescent="0.25">
      <c r="A1" s="5" t="s">
        <v>475</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459</v>
      </c>
      <c r="C4" s="8">
        <v>49</v>
      </c>
      <c r="D4" s="8" t="s">
        <v>193</v>
      </c>
      <c r="E4" s="8">
        <v>0</v>
      </c>
      <c r="F4" s="8">
        <v>319</v>
      </c>
      <c r="G4" s="8">
        <v>167</v>
      </c>
      <c r="H4" s="8">
        <v>993</v>
      </c>
    </row>
    <row r="5" spans="1:8" x14ac:dyDescent="0.25">
      <c r="A5" s="7" t="s">
        <v>110</v>
      </c>
      <c r="B5" s="3">
        <v>9.1</v>
      </c>
      <c r="C5" s="3">
        <v>9.7000000000000011</v>
      </c>
      <c r="D5" s="3" t="s">
        <v>193</v>
      </c>
      <c r="E5" s="3" t="s">
        <v>192</v>
      </c>
      <c r="F5" s="3">
        <v>10</v>
      </c>
      <c r="G5" s="3">
        <v>10.3</v>
      </c>
      <c r="H5" s="3">
        <v>9.6000000000000014</v>
      </c>
    </row>
    <row r="6" spans="1:8" x14ac:dyDescent="0.25">
      <c r="A6" s="109" t="s">
        <v>107</v>
      </c>
      <c r="B6" s="109">
        <v>9.1392938929610192</v>
      </c>
      <c r="C6" s="109">
        <v>9.6837944664031603</v>
      </c>
      <c r="D6" s="109">
        <v>0</v>
      </c>
      <c r="E6" s="109" t="s">
        <v>192</v>
      </c>
      <c r="F6" s="109">
        <v>10.0022035329979</v>
      </c>
      <c r="G6" s="109">
        <v>10.2979315579733</v>
      </c>
      <c r="H6" s="109">
        <v>9.6062773306991591</v>
      </c>
    </row>
    <row r="7" spans="1:8" x14ac:dyDescent="0.25">
      <c r="A7" s="6" t="s">
        <v>111</v>
      </c>
      <c r="B7" s="8">
        <v>71</v>
      </c>
      <c r="C7" s="8">
        <v>4</v>
      </c>
      <c r="D7" s="8" t="s">
        <v>193</v>
      </c>
      <c r="E7" s="8">
        <v>0</v>
      </c>
      <c r="F7" s="8">
        <v>39</v>
      </c>
      <c r="G7" s="8">
        <v>26</v>
      </c>
      <c r="H7" s="8">
        <v>140</v>
      </c>
    </row>
    <row r="8" spans="1:8" x14ac:dyDescent="0.25">
      <c r="A8" s="7" t="s">
        <v>114</v>
      </c>
      <c r="B8" s="3">
        <v>95.7</v>
      </c>
      <c r="C8" s="3">
        <v>100</v>
      </c>
      <c r="D8" s="3" t="s">
        <v>193</v>
      </c>
      <c r="E8" s="3" t="s">
        <v>192</v>
      </c>
      <c r="F8" s="3">
        <v>78.800000000000011</v>
      </c>
      <c r="G8" s="3">
        <v>71.7</v>
      </c>
      <c r="H8" s="3">
        <v>84.9</v>
      </c>
    </row>
    <row r="9" spans="1:8" x14ac:dyDescent="0.25">
      <c r="A9" s="6" t="s">
        <v>115</v>
      </c>
      <c r="B9" s="8">
        <v>74</v>
      </c>
      <c r="C9" s="8">
        <v>4</v>
      </c>
      <c r="D9" s="8" t="s">
        <v>193</v>
      </c>
      <c r="E9" s="8">
        <v>0</v>
      </c>
      <c r="F9" s="8">
        <v>50</v>
      </c>
      <c r="G9" s="8">
        <v>36</v>
      </c>
      <c r="H9" s="8">
        <v>165</v>
      </c>
    </row>
    <row r="10" spans="1:8" x14ac:dyDescent="0.25">
      <c r="A10" s="7" t="s">
        <v>8</v>
      </c>
      <c r="B10" s="9">
        <v>0</v>
      </c>
      <c r="C10" s="9">
        <v>0</v>
      </c>
      <c r="D10" s="9" t="s">
        <v>193</v>
      </c>
      <c r="E10" s="9">
        <v>0</v>
      </c>
      <c r="F10" s="9">
        <v>0</v>
      </c>
      <c r="G10" s="9">
        <v>0</v>
      </c>
      <c r="H10" s="9">
        <v>0</v>
      </c>
    </row>
    <row r="11" spans="1:8" x14ac:dyDescent="0.25">
      <c r="A11" s="95" t="s">
        <v>108</v>
      </c>
      <c r="B11" s="1">
        <v>74</v>
      </c>
      <c r="C11" s="1">
        <v>4</v>
      </c>
      <c r="D11" s="1" t="s">
        <v>193</v>
      </c>
      <c r="E11" s="1">
        <v>0</v>
      </c>
      <c r="F11" s="1">
        <v>50</v>
      </c>
      <c r="G11" s="1">
        <v>36</v>
      </c>
      <c r="H11" s="1">
        <v>165</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8"/>
  <dimension ref="A1:H15"/>
  <sheetViews>
    <sheetView workbookViewId="0">
      <selection activeCell="M26" sqref="M26"/>
    </sheetView>
  </sheetViews>
  <sheetFormatPr defaultRowHeight="15" x14ac:dyDescent="0.25"/>
  <cols>
    <col min="1" max="1" width="34.85546875" customWidth="1"/>
  </cols>
  <sheetData>
    <row r="1" spans="1:8" x14ac:dyDescent="0.25">
      <c r="A1" s="5" t="s">
        <v>476</v>
      </c>
    </row>
    <row r="2" spans="1:8" x14ac:dyDescent="0.25">
      <c r="A2" s="92"/>
      <c r="B2" s="92" t="s">
        <v>0</v>
      </c>
      <c r="C2" s="92" t="s">
        <v>1</v>
      </c>
      <c r="D2" s="92" t="s">
        <v>2</v>
      </c>
      <c r="E2" s="92" t="s">
        <v>3</v>
      </c>
      <c r="F2" s="92" t="s">
        <v>4</v>
      </c>
      <c r="G2" s="92" t="s">
        <v>5</v>
      </c>
      <c r="H2" s="92" t="s">
        <v>6</v>
      </c>
    </row>
    <row r="3" spans="1:8" x14ac:dyDescent="0.25">
      <c r="A3" s="109" t="s">
        <v>109</v>
      </c>
      <c r="B3" s="109"/>
      <c r="C3" s="109"/>
      <c r="D3" s="109"/>
      <c r="E3" s="109"/>
      <c r="F3" s="109"/>
      <c r="G3" s="109"/>
      <c r="H3" s="109"/>
    </row>
    <row r="4" spans="1:8" x14ac:dyDescent="0.25">
      <c r="A4" s="6" t="s">
        <v>106</v>
      </c>
      <c r="B4" s="8">
        <v>160</v>
      </c>
      <c r="C4" s="8">
        <v>73</v>
      </c>
      <c r="D4" s="8">
        <v>0</v>
      </c>
      <c r="E4" s="8" t="s">
        <v>193</v>
      </c>
      <c r="F4" s="8">
        <v>170</v>
      </c>
      <c r="G4" s="8">
        <v>71</v>
      </c>
      <c r="H4" s="8">
        <v>477</v>
      </c>
    </row>
    <row r="5" spans="1:8" x14ac:dyDescent="0.25">
      <c r="A5" s="7" t="s">
        <v>110</v>
      </c>
      <c r="B5" s="3">
        <v>1.1000000000000001</v>
      </c>
      <c r="C5" s="3">
        <v>7.4</v>
      </c>
      <c r="D5" s="3" t="s">
        <v>192</v>
      </c>
      <c r="E5" s="3" t="s">
        <v>193</v>
      </c>
      <c r="F5" s="3">
        <v>1.7000000000000002</v>
      </c>
      <c r="G5" s="3">
        <v>1.8</v>
      </c>
      <c r="H5" s="3">
        <v>1.6</v>
      </c>
    </row>
    <row r="6" spans="1:8" x14ac:dyDescent="0.25">
      <c r="A6" s="109" t="s">
        <v>107</v>
      </c>
      <c r="B6" s="109">
        <v>1.0862535171040699</v>
      </c>
      <c r="C6" s="109">
        <v>7.3976221928665797</v>
      </c>
      <c r="D6" s="109" t="s">
        <v>192</v>
      </c>
      <c r="E6" s="109">
        <v>4.1666666666666696</v>
      </c>
      <c r="F6" s="109">
        <v>1.68621700879765</v>
      </c>
      <c r="G6" s="109">
        <v>1.75699821322216</v>
      </c>
      <c r="H6" s="109">
        <v>1.59368160988385</v>
      </c>
    </row>
    <row r="7" spans="1:8" x14ac:dyDescent="0.25">
      <c r="A7" s="6" t="s">
        <v>111</v>
      </c>
      <c r="B7" s="8">
        <v>73</v>
      </c>
      <c r="C7" s="8">
        <v>5</v>
      </c>
      <c r="D7" s="8">
        <v>0</v>
      </c>
      <c r="E7" s="8" t="s">
        <v>193</v>
      </c>
      <c r="F7" s="8">
        <v>50</v>
      </c>
      <c r="G7" s="8">
        <v>20</v>
      </c>
      <c r="H7" s="8">
        <v>151</v>
      </c>
    </row>
    <row r="8" spans="1:8" x14ac:dyDescent="0.25">
      <c r="A8" s="7" t="s">
        <v>114</v>
      </c>
      <c r="B8" s="3">
        <v>49.6</v>
      </c>
      <c r="C8" s="3">
        <v>40</v>
      </c>
      <c r="D8" s="3" t="s">
        <v>192</v>
      </c>
      <c r="E8" s="3" t="s">
        <v>193</v>
      </c>
      <c r="F8" s="3">
        <v>55.400000000000006</v>
      </c>
      <c r="G8" s="3">
        <v>37.800000000000004</v>
      </c>
      <c r="H8" s="3">
        <v>49</v>
      </c>
    </row>
    <row r="9" spans="1:8" x14ac:dyDescent="0.25">
      <c r="A9" s="6" t="s">
        <v>115</v>
      </c>
      <c r="B9" s="8">
        <v>148</v>
      </c>
      <c r="C9" s="8">
        <v>13</v>
      </c>
      <c r="D9" s="8">
        <v>0</v>
      </c>
      <c r="E9" s="8" t="s">
        <v>193</v>
      </c>
      <c r="F9" s="8">
        <v>91</v>
      </c>
      <c r="G9" s="8">
        <v>54</v>
      </c>
      <c r="H9" s="8">
        <v>309</v>
      </c>
    </row>
    <row r="10" spans="1:8" x14ac:dyDescent="0.25">
      <c r="A10" s="7" t="s">
        <v>8</v>
      </c>
      <c r="B10" s="9">
        <v>0</v>
      </c>
      <c r="C10" s="9">
        <v>0</v>
      </c>
      <c r="D10" s="9">
        <v>0</v>
      </c>
      <c r="E10" s="9" t="s">
        <v>193</v>
      </c>
      <c r="F10" s="9">
        <v>0</v>
      </c>
      <c r="G10" s="9">
        <v>0</v>
      </c>
      <c r="H10" s="9">
        <v>0</v>
      </c>
    </row>
    <row r="11" spans="1:8" x14ac:dyDescent="0.25">
      <c r="A11" s="95" t="s">
        <v>108</v>
      </c>
      <c r="B11" s="1">
        <v>148</v>
      </c>
      <c r="C11" s="1">
        <v>13</v>
      </c>
      <c r="D11" s="1">
        <v>0</v>
      </c>
      <c r="E11" s="1" t="s">
        <v>193</v>
      </c>
      <c r="F11" s="1">
        <v>91</v>
      </c>
      <c r="G11" s="1">
        <v>54</v>
      </c>
      <c r="H11" s="1">
        <v>309</v>
      </c>
    </row>
    <row r="12" spans="1:8" x14ac:dyDescent="0.25">
      <c r="A12" s="22" t="s">
        <v>21</v>
      </c>
      <c r="B12" s="11"/>
    </row>
    <row r="13" spans="1:8" x14ac:dyDescent="0.25">
      <c r="A13" s="22" t="s">
        <v>126</v>
      </c>
      <c r="B13" s="11"/>
    </row>
    <row r="14" spans="1:8" x14ac:dyDescent="0.25">
      <c r="A14" s="22" t="s">
        <v>127</v>
      </c>
      <c r="B14" s="11"/>
    </row>
    <row r="15" spans="1:8" x14ac:dyDescent="0.25">
      <c r="A15" s="22" t="s">
        <v>117</v>
      </c>
    </row>
  </sheetData>
  <mergeCells count="2">
    <mergeCell ref="A3:H3"/>
    <mergeCell ref="A6:H6"/>
  </mergeCells>
  <pageMargins left="0.7" right="0.7" top="0.75" bottom="0.75" header="0.3" footer="0.3"/>
  <pageSetup paperSize="9" orientation="portrait" horizontalDpi="300" verticalDpi="300"/>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29"/>
  <dimension ref="A1:F15"/>
  <sheetViews>
    <sheetView workbookViewId="0">
      <selection activeCell="L24" sqref="L24"/>
    </sheetView>
  </sheetViews>
  <sheetFormatPr defaultRowHeight="15" x14ac:dyDescent="0.25"/>
  <cols>
    <col min="1" max="1" width="33.28515625" customWidth="1"/>
  </cols>
  <sheetData>
    <row r="1" spans="1:6" x14ac:dyDescent="0.25">
      <c r="A1" s="5" t="s">
        <v>116</v>
      </c>
    </row>
    <row r="2" spans="1:6" ht="36.75" x14ac:dyDescent="0.25">
      <c r="A2" s="17"/>
      <c r="B2" s="100" t="s">
        <v>93</v>
      </c>
      <c r="C2" s="100" t="s">
        <v>113</v>
      </c>
      <c r="D2" s="100" t="s">
        <v>95</v>
      </c>
      <c r="E2" s="100" t="s">
        <v>96</v>
      </c>
      <c r="F2" s="100" t="s">
        <v>82</v>
      </c>
    </row>
    <row r="3" spans="1:6" x14ac:dyDescent="0.25">
      <c r="A3" s="109" t="s">
        <v>109</v>
      </c>
      <c r="B3" s="109"/>
      <c r="C3" s="109"/>
      <c r="D3" s="109"/>
      <c r="E3" s="109"/>
      <c r="F3" s="109"/>
    </row>
    <row r="4" spans="1:6" x14ac:dyDescent="0.25">
      <c r="A4" s="6" t="s">
        <v>106</v>
      </c>
      <c r="B4" s="8">
        <v>23340</v>
      </c>
      <c r="C4" s="8">
        <v>7599</v>
      </c>
      <c r="D4" s="8">
        <v>5520</v>
      </c>
      <c r="E4" s="8">
        <v>1304</v>
      </c>
      <c r="F4" s="8">
        <v>37764</v>
      </c>
    </row>
    <row r="5" spans="1:6" x14ac:dyDescent="0.25">
      <c r="A5" s="7" t="s">
        <v>110</v>
      </c>
      <c r="B5" s="3">
        <v>2.3000000000000003</v>
      </c>
      <c r="C5" s="3">
        <v>4.2</v>
      </c>
      <c r="D5" s="3">
        <v>7.6000000000000005</v>
      </c>
      <c r="E5" s="3">
        <v>12.5</v>
      </c>
      <c r="F5" s="3">
        <v>3</v>
      </c>
    </row>
    <row r="6" spans="1:6" x14ac:dyDescent="0.25">
      <c r="A6" s="109" t="s">
        <v>107</v>
      </c>
      <c r="B6" s="109">
        <v>2.3181509622319498</v>
      </c>
      <c r="C6" s="109">
        <v>4.2387506620979396</v>
      </c>
      <c r="D6" s="109">
        <v>7.63723268234257</v>
      </c>
      <c r="E6" s="109">
        <v>12.5191688277102</v>
      </c>
      <c r="F6" s="109">
        <v>2.9762682483810199</v>
      </c>
    </row>
    <row r="7" spans="1:6" x14ac:dyDescent="0.25">
      <c r="A7" s="6" t="s">
        <v>111</v>
      </c>
      <c r="B7" s="8">
        <v>4651</v>
      </c>
      <c r="C7" s="8">
        <v>1426</v>
      </c>
      <c r="D7" s="8">
        <v>800</v>
      </c>
      <c r="E7" s="8">
        <v>162</v>
      </c>
      <c r="F7" s="8">
        <v>7040</v>
      </c>
    </row>
    <row r="8" spans="1:6" x14ac:dyDescent="0.25">
      <c r="A8" s="7" t="s">
        <v>114</v>
      </c>
      <c r="B8" s="3">
        <v>43.900000000000006</v>
      </c>
      <c r="C8" s="3">
        <v>60.400000000000006</v>
      </c>
      <c r="D8" s="3">
        <v>76.3</v>
      </c>
      <c r="E8" s="3">
        <v>74</v>
      </c>
      <c r="F8" s="3">
        <v>49.5</v>
      </c>
    </row>
    <row r="9" spans="1:6" x14ac:dyDescent="0.25">
      <c r="A9" s="6" t="s">
        <v>115</v>
      </c>
      <c r="B9" s="8">
        <v>10598</v>
      </c>
      <c r="C9" s="8">
        <v>2361</v>
      </c>
      <c r="D9" s="8">
        <v>1048</v>
      </c>
      <c r="E9" s="8">
        <v>219</v>
      </c>
      <c r="F9" s="8">
        <v>14226</v>
      </c>
    </row>
    <row r="10" spans="1:6" x14ac:dyDescent="0.25">
      <c r="A10" s="7" t="s">
        <v>8</v>
      </c>
      <c r="B10" s="9">
        <v>0</v>
      </c>
      <c r="C10" s="9">
        <v>0</v>
      </c>
      <c r="D10" s="9">
        <v>0</v>
      </c>
      <c r="E10" s="9">
        <v>0</v>
      </c>
      <c r="F10" s="9">
        <v>0</v>
      </c>
    </row>
    <row r="11" spans="1:6" x14ac:dyDescent="0.25">
      <c r="A11" s="95" t="s">
        <v>108</v>
      </c>
      <c r="B11" s="1">
        <v>10598</v>
      </c>
      <c r="C11" s="1">
        <v>2361</v>
      </c>
      <c r="D11" s="1">
        <v>1048</v>
      </c>
      <c r="E11" s="1">
        <v>219</v>
      </c>
      <c r="F11" s="1">
        <v>14226</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0"/>
  <dimension ref="A1:F15"/>
  <sheetViews>
    <sheetView workbookViewId="0">
      <selection activeCell="J23" sqref="J23"/>
    </sheetView>
  </sheetViews>
  <sheetFormatPr defaultRowHeight="15" x14ac:dyDescent="0.25"/>
  <cols>
    <col min="1" max="1" width="31.85546875" customWidth="1"/>
  </cols>
  <sheetData>
    <row r="1" spans="1:6" x14ac:dyDescent="0.25">
      <c r="A1" s="5" t="s">
        <v>183</v>
      </c>
    </row>
    <row r="2" spans="1:6" ht="36.75" x14ac:dyDescent="0.25">
      <c r="A2" s="17"/>
      <c r="B2" s="93" t="s">
        <v>93</v>
      </c>
      <c r="C2" s="93" t="s">
        <v>113</v>
      </c>
      <c r="D2" s="93" t="s">
        <v>95</v>
      </c>
      <c r="E2" s="93" t="s">
        <v>96</v>
      </c>
      <c r="F2" s="93" t="s">
        <v>167</v>
      </c>
    </row>
    <row r="3" spans="1:6" x14ac:dyDescent="0.25">
      <c r="A3" s="109" t="s">
        <v>109</v>
      </c>
      <c r="B3" s="109"/>
      <c r="C3" s="109"/>
      <c r="D3" s="109"/>
      <c r="E3" s="109"/>
      <c r="F3" s="109"/>
    </row>
    <row r="4" spans="1:6" x14ac:dyDescent="0.25">
      <c r="A4" s="6" t="s">
        <v>106</v>
      </c>
      <c r="B4" s="8">
        <v>8891</v>
      </c>
      <c r="C4" s="8">
        <v>4011</v>
      </c>
      <c r="D4" s="8">
        <v>1136</v>
      </c>
      <c r="E4" s="8">
        <v>153</v>
      </c>
      <c r="F4" s="8">
        <v>14191</v>
      </c>
    </row>
    <row r="5" spans="1:6" x14ac:dyDescent="0.25">
      <c r="A5" s="7" t="s">
        <v>110</v>
      </c>
      <c r="B5" s="3">
        <v>2.5</v>
      </c>
      <c r="C5" s="3">
        <v>6.3000000000000007</v>
      </c>
      <c r="D5" s="3">
        <v>10.700000000000001</v>
      </c>
      <c r="E5" s="3">
        <v>19.8</v>
      </c>
      <c r="F5" s="3">
        <v>3.3000000000000003</v>
      </c>
    </row>
    <row r="6" spans="1:6" x14ac:dyDescent="0.25">
      <c r="A6" s="109" t="s">
        <v>107</v>
      </c>
      <c r="B6" s="109">
        <v>2.4676738902498498</v>
      </c>
      <c r="C6" s="109">
        <v>6.2501565985051197</v>
      </c>
      <c r="D6" s="109">
        <v>10.6620081308703</v>
      </c>
      <c r="E6" s="109">
        <v>19.844357976653701</v>
      </c>
      <c r="F6" s="109">
        <v>3.2556585295367899</v>
      </c>
    </row>
    <row r="7" spans="1:6" ht="18" customHeight="1" x14ac:dyDescent="0.25">
      <c r="A7" s="6" t="s">
        <v>111</v>
      </c>
      <c r="B7" s="8">
        <v>1625</v>
      </c>
      <c r="C7" s="8">
        <v>624</v>
      </c>
      <c r="D7" s="8">
        <v>129</v>
      </c>
      <c r="E7" s="8">
        <v>15</v>
      </c>
      <c r="F7" s="8">
        <v>2393</v>
      </c>
    </row>
    <row r="8" spans="1:6" x14ac:dyDescent="0.25">
      <c r="A8" s="7" t="s">
        <v>114</v>
      </c>
      <c r="B8" s="3">
        <v>40.5</v>
      </c>
      <c r="C8" s="3">
        <v>72.600000000000009</v>
      </c>
      <c r="D8" s="3">
        <v>79.600000000000009</v>
      </c>
      <c r="E8" s="3">
        <v>88.2</v>
      </c>
      <c r="F8" s="3">
        <v>47.400000000000006</v>
      </c>
    </row>
    <row r="9" spans="1:6" x14ac:dyDescent="0.25">
      <c r="A9" s="6" t="s">
        <v>115</v>
      </c>
      <c r="B9" s="8">
        <v>4014</v>
      </c>
      <c r="C9" s="8">
        <v>859</v>
      </c>
      <c r="D9" s="8">
        <v>162</v>
      </c>
      <c r="E9" s="8">
        <v>17</v>
      </c>
      <c r="F9" s="8">
        <v>5052</v>
      </c>
    </row>
    <row r="10" spans="1:6" x14ac:dyDescent="0.25">
      <c r="A10" s="7" t="s">
        <v>8</v>
      </c>
      <c r="B10" s="9">
        <v>0</v>
      </c>
      <c r="C10" s="9">
        <v>0</v>
      </c>
      <c r="D10" s="9">
        <v>0</v>
      </c>
      <c r="E10" s="9">
        <v>0</v>
      </c>
      <c r="F10" s="9">
        <v>0</v>
      </c>
    </row>
    <row r="11" spans="1:6" x14ac:dyDescent="0.25">
      <c r="A11" s="95" t="s">
        <v>108</v>
      </c>
      <c r="B11" s="1">
        <v>4014</v>
      </c>
      <c r="C11" s="1">
        <v>859</v>
      </c>
      <c r="D11" s="1">
        <v>162</v>
      </c>
      <c r="E11" s="1">
        <v>17</v>
      </c>
      <c r="F11" s="1">
        <v>5052</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1"/>
  <dimension ref="A1:F15"/>
  <sheetViews>
    <sheetView workbookViewId="0">
      <selection activeCell="K22" sqref="K22"/>
    </sheetView>
  </sheetViews>
  <sheetFormatPr defaultRowHeight="15" x14ac:dyDescent="0.25"/>
  <cols>
    <col min="1" max="1" width="34" customWidth="1"/>
  </cols>
  <sheetData>
    <row r="1" spans="1:6" x14ac:dyDescent="0.25">
      <c r="A1" s="5" t="s">
        <v>182</v>
      </c>
    </row>
    <row r="2" spans="1:6" ht="36.75" x14ac:dyDescent="0.25">
      <c r="A2" s="17"/>
      <c r="B2" s="96" t="s">
        <v>93</v>
      </c>
      <c r="C2" s="96" t="s">
        <v>113</v>
      </c>
      <c r="D2" s="96" t="s">
        <v>95</v>
      </c>
      <c r="E2" s="96" t="s">
        <v>96</v>
      </c>
      <c r="F2" s="96" t="s">
        <v>165</v>
      </c>
    </row>
    <row r="3" spans="1:6" x14ac:dyDescent="0.25">
      <c r="A3" s="109" t="s">
        <v>109</v>
      </c>
      <c r="B3" s="109"/>
      <c r="C3" s="109"/>
      <c r="D3" s="109"/>
      <c r="E3" s="109"/>
      <c r="F3" s="109"/>
    </row>
    <row r="4" spans="1:6" x14ac:dyDescent="0.25">
      <c r="A4" s="6" t="s">
        <v>106</v>
      </c>
      <c r="B4" s="8">
        <v>6575</v>
      </c>
      <c r="C4" s="8">
        <v>859</v>
      </c>
      <c r="D4" s="8">
        <v>306</v>
      </c>
      <c r="E4" s="8">
        <v>0</v>
      </c>
      <c r="F4" s="8">
        <v>7740</v>
      </c>
    </row>
    <row r="5" spans="1:6" x14ac:dyDescent="0.25">
      <c r="A5" s="7" t="s">
        <v>110</v>
      </c>
      <c r="B5" s="3">
        <v>2.5</v>
      </c>
      <c r="C5" s="3">
        <v>2.1</v>
      </c>
      <c r="D5" s="3">
        <v>5.1000000000000005</v>
      </c>
      <c r="E5" s="3" t="s">
        <v>192</v>
      </c>
      <c r="F5" s="3">
        <v>2.5</v>
      </c>
    </row>
    <row r="6" spans="1:6" x14ac:dyDescent="0.25">
      <c r="A6" s="109" t="s">
        <v>107</v>
      </c>
      <c r="B6" s="109">
        <v>2.5467802788225899</v>
      </c>
      <c r="C6" s="109">
        <v>2.0741516233797599</v>
      </c>
      <c r="D6" s="109">
        <v>5.0855908259930196</v>
      </c>
      <c r="E6" s="109" t="s">
        <v>192</v>
      </c>
      <c r="F6" s="109">
        <v>2.5327178776715402</v>
      </c>
    </row>
    <row r="7" spans="1:6" x14ac:dyDescent="0.25">
      <c r="A7" s="6" t="s">
        <v>111</v>
      </c>
      <c r="B7" s="8">
        <v>945</v>
      </c>
      <c r="C7" s="8">
        <v>258</v>
      </c>
      <c r="D7" s="8">
        <v>60</v>
      </c>
      <c r="E7" s="8">
        <v>0</v>
      </c>
      <c r="F7" s="8">
        <v>1263</v>
      </c>
    </row>
    <row r="8" spans="1:6" x14ac:dyDescent="0.25">
      <c r="A8" s="7" t="s">
        <v>114</v>
      </c>
      <c r="B8" s="3">
        <v>37.5</v>
      </c>
      <c r="C8" s="3">
        <v>48.800000000000004</v>
      </c>
      <c r="D8" s="3">
        <v>68.2</v>
      </c>
      <c r="E8" s="3" t="s">
        <v>192</v>
      </c>
      <c r="F8" s="3">
        <v>40.200000000000003</v>
      </c>
    </row>
    <row r="9" spans="1:6" x14ac:dyDescent="0.25">
      <c r="A9" s="6" t="s">
        <v>115</v>
      </c>
      <c r="B9" s="8">
        <v>2522</v>
      </c>
      <c r="C9" s="8">
        <v>529</v>
      </c>
      <c r="D9" s="8">
        <v>88</v>
      </c>
      <c r="E9" s="8">
        <v>0</v>
      </c>
      <c r="F9" s="8">
        <v>3139</v>
      </c>
    </row>
    <row r="10" spans="1:6" x14ac:dyDescent="0.25">
      <c r="A10" s="7" t="s">
        <v>8</v>
      </c>
      <c r="B10" s="9">
        <v>0</v>
      </c>
      <c r="C10" s="9">
        <v>0</v>
      </c>
      <c r="D10" s="9">
        <v>0</v>
      </c>
      <c r="E10" s="9">
        <v>0</v>
      </c>
      <c r="F10" s="9">
        <v>0</v>
      </c>
    </row>
    <row r="11" spans="1:6" x14ac:dyDescent="0.25">
      <c r="A11" s="95" t="s">
        <v>108</v>
      </c>
      <c r="B11" s="1">
        <v>2522</v>
      </c>
      <c r="C11" s="1">
        <v>529</v>
      </c>
      <c r="D11" s="1">
        <v>88</v>
      </c>
      <c r="E11" s="1">
        <v>0</v>
      </c>
      <c r="F11" s="1">
        <v>3139</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2"/>
  <dimension ref="A1:F15"/>
  <sheetViews>
    <sheetView workbookViewId="0">
      <selection activeCell="I21" sqref="I21"/>
    </sheetView>
  </sheetViews>
  <sheetFormatPr defaultRowHeight="15" x14ac:dyDescent="0.25"/>
  <cols>
    <col min="1" max="1" width="34.7109375" customWidth="1"/>
    <col min="6" max="6" width="13.85546875" customWidth="1"/>
  </cols>
  <sheetData>
    <row r="1" spans="1:6" x14ac:dyDescent="0.25">
      <c r="A1" s="5" t="s">
        <v>181</v>
      </c>
    </row>
    <row r="2" spans="1:6" ht="36.75" x14ac:dyDescent="0.25">
      <c r="A2" s="17"/>
      <c r="B2" s="96" t="s">
        <v>93</v>
      </c>
      <c r="C2" s="96" t="s">
        <v>113</v>
      </c>
      <c r="D2" s="96" t="s">
        <v>95</v>
      </c>
      <c r="E2" s="96" t="s">
        <v>96</v>
      </c>
      <c r="F2" s="96" t="s">
        <v>163</v>
      </c>
    </row>
    <row r="3" spans="1:6" x14ac:dyDescent="0.25">
      <c r="A3" s="109" t="s">
        <v>109</v>
      </c>
      <c r="B3" s="109"/>
      <c r="C3" s="109"/>
      <c r="D3" s="109"/>
      <c r="E3" s="109"/>
      <c r="F3" s="109"/>
    </row>
    <row r="4" spans="1:6" x14ac:dyDescent="0.25">
      <c r="A4" s="6" t="s">
        <v>106</v>
      </c>
      <c r="B4" s="8">
        <v>4417</v>
      </c>
      <c r="C4" s="8">
        <v>2095</v>
      </c>
      <c r="D4" s="8">
        <v>2826</v>
      </c>
      <c r="E4" s="8">
        <v>343</v>
      </c>
      <c r="F4" s="8">
        <v>9681</v>
      </c>
    </row>
    <row r="5" spans="1:6" x14ac:dyDescent="0.25">
      <c r="A5" s="7" t="s">
        <v>110</v>
      </c>
      <c r="B5" s="3">
        <v>2.1</v>
      </c>
      <c r="C5" s="3">
        <v>5.2</v>
      </c>
      <c r="D5" s="3">
        <v>8.7000000000000011</v>
      </c>
      <c r="E5" s="3">
        <v>12.8</v>
      </c>
      <c r="F5" s="3">
        <v>3.4000000000000004</v>
      </c>
    </row>
    <row r="6" spans="1:6" x14ac:dyDescent="0.25">
      <c r="A6" s="109" t="s">
        <v>107</v>
      </c>
      <c r="B6" s="109">
        <v>2.1308287837082598</v>
      </c>
      <c r="C6" s="109">
        <v>5.2244788190172402</v>
      </c>
      <c r="D6" s="109">
        <v>8.6509084848862692</v>
      </c>
      <c r="E6" s="109">
        <v>12.7956989247312</v>
      </c>
      <c r="F6" s="109">
        <v>3.4240569882396898</v>
      </c>
    </row>
    <row r="7" spans="1:6" x14ac:dyDescent="0.25">
      <c r="A7" s="6" t="s">
        <v>111</v>
      </c>
      <c r="B7" s="8">
        <v>1088</v>
      </c>
      <c r="C7" s="8">
        <v>361</v>
      </c>
      <c r="D7" s="8">
        <v>359</v>
      </c>
      <c r="E7" s="8">
        <v>44</v>
      </c>
      <c r="F7" s="8">
        <v>1853</v>
      </c>
    </row>
    <row r="8" spans="1:6" x14ac:dyDescent="0.25">
      <c r="A8" s="7" t="s">
        <v>114</v>
      </c>
      <c r="B8" s="3">
        <v>56.300000000000004</v>
      </c>
      <c r="C8" s="3">
        <v>67.3</v>
      </c>
      <c r="D8" s="3">
        <v>85.7</v>
      </c>
      <c r="E8" s="3">
        <v>70.600000000000009</v>
      </c>
      <c r="F8" s="3">
        <v>62.7</v>
      </c>
    </row>
    <row r="9" spans="1:6" x14ac:dyDescent="0.25">
      <c r="A9" s="6" t="s">
        <v>115</v>
      </c>
      <c r="B9" s="8">
        <v>1934</v>
      </c>
      <c r="C9" s="8">
        <v>537</v>
      </c>
      <c r="D9" s="8">
        <v>419</v>
      </c>
      <c r="E9" s="8">
        <v>63</v>
      </c>
      <c r="F9" s="8">
        <v>2953</v>
      </c>
    </row>
    <row r="10" spans="1:6" x14ac:dyDescent="0.25">
      <c r="A10" s="7" t="s">
        <v>8</v>
      </c>
      <c r="B10" s="9">
        <v>0</v>
      </c>
      <c r="C10" s="9">
        <v>0</v>
      </c>
      <c r="D10" s="9">
        <v>0</v>
      </c>
      <c r="E10" s="9">
        <v>0</v>
      </c>
      <c r="F10" s="9">
        <v>0</v>
      </c>
    </row>
    <row r="11" spans="1:6" x14ac:dyDescent="0.25">
      <c r="A11" s="95" t="s">
        <v>108</v>
      </c>
      <c r="B11" s="1">
        <v>1934</v>
      </c>
      <c r="C11" s="1">
        <v>537</v>
      </c>
      <c r="D11" s="1">
        <v>419</v>
      </c>
      <c r="E11" s="1">
        <v>63</v>
      </c>
      <c r="F11" s="1">
        <v>2953</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3"/>
  <dimension ref="A1:F15"/>
  <sheetViews>
    <sheetView workbookViewId="0">
      <selection activeCell="L34" sqref="L34"/>
    </sheetView>
  </sheetViews>
  <sheetFormatPr defaultRowHeight="15" x14ac:dyDescent="0.25"/>
  <cols>
    <col min="1" max="1" width="32.5703125" customWidth="1"/>
  </cols>
  <sheetData>
    <row r="1" spans="1:6" x14ac:dyDescent="0.25">
      <c r="A1" s="5" t="s">
        <v>180</v>
      </c>
    </row>
    <row r="2" spans="1:6" ht="36.75" x14ac:dyDescent="0.25">
      <c r="A2" s="17"/>
      <c r="B2" s="96" t="s">
        <v>93</v>
      </c>
      <c r="C2" s="96" t="s">
        <v>113</v>
      </c>
      <c r="D2" s="96" t="s">
        <v>95</v>
      </c>
      <c r="E2" s="96" t="s">
        <v>96</v>
      </c>
      <c r="F2" s="96" t="s">
        <v>161</v>
      </c>
    </row>
    <row r="3" spans="1:6" x14ac:dyDescent="0.25">
      <c r="A3" s="109" t="s">
        <v>109</v>
      </c>
      <c r="B3" s="109"/>
      <c r="C3" s="109"/>
      <c r="D3" s="109"/>
      <c r="E3" s="109"/>
      <c r="F3" s="109"/>
    </row>
    <row r="4" spans="1:6" x14ac:dyDescent="0.25">
      <c r="A4" s="6" t="s">
        <v>106</v>
      </c>
      <c r="B4" s="8">
        <v>1406</v>
      </c>
      <c r="C4" s="8">
        <v>113</v>
      </c>
      <c r="D4" s="8">
        <v>163</v>
      </c>
      <c r="E4" s="8">
        <v>77</v>
      </c>
      <c r="F4" s="8">
        <v>1760</v>
      </c>
    </row>
    <row r="5" spans="1:6" x14ac:dyDescent="0.25">
      <c r="A5" s="7" t="s">
        <v>110</v>
      </c>
      <c r="B5" s="3">
        <v>1.9000000000000001</v>
      </c>
      <c r="C5" s="3">
        <v>1.6</v>
      </c>
      <c r="D5" s="3">
        <v>2.8000000000000003</v>
      </c>
      <c r="E5" s="3">
        <v>4.6000000000000005</v>
      </c>
      <c r="F5" s="3">
        <v>2</v>
      </c>
    </row>
    <row r="6" spans="1:6" x14ac:dyDescent="0.25">
      <c r="A6" s="109" t="s">
        <v>107</v>
      </c>
      <c r="B6" s="109">
        <v>1.91689184550961</v>
      </c>
      <c r="C6" s="109">
        <v>1.5952122877264601</v>
      </c>
      <c r="D6" s="109">
        <v>2.8471610649272701</v>
      </c>
      <c r="E6" s="109">
        <v>4.6240295114313898</v>
      </c>
      <c r="F6" s="109">
        <v>2.0029705401456499</v>
      </c>
    </row>
    <row r="7" spans="1:6" x14ac:dyDescent="0.25">
      <c r="A7" s="6" t="s">
        <v>111</v>
      </c>
      <c r="B7" s="8">
        <v>381</v>
      </c>
      <c r="C7" s="8">
        <v>38</v>
      </c>
      <c r="D7" s="8">
        <v>44</v>
      </c>
      <c r="E7" s="8">
        <v>21</v>
      </c>
      <c r="F7" s="8">
        <v>483</v>
      </c>
    </row>
    <row r="8" spans="1:6" x14ac:dyDescent="0.25">
      <c r="A8" s="7" t="s">
        <v>114</v>
      </c>
      <c r="B8" s="3">
        <v>50.1</v>
      </c>
      <c r="C8" s="3">
        <v>33.300000000000004</v>
      </c>
      <c r="D8" s="3">
        <v>52.800000000000004</v>
      </c>
      <c r="E8" s="3">
        <v>64.5</v>
      </c>
      <c r="F8" s="3">
        <v>48.900000000000006</v>
      </c>
    </row>
    <row r="9" spans="1:6" x14ac:dyDescent="0.25">
      <c r="A9" s="6" t="s">
        <v>115</v>
      </c>
      <c r="B9" s="8">
        <v>759</v>
      </c>
      <c r="C9" s="8">
        <v>113</v>
      </c>
      <c r="D9" s="8">
        <v>83</v>
      </c>
      <c r="E9" s="8">
        <v>32</v>
      </c>
      <c r="F9" s="8">
        <v>987</v>
      </c>
    </row>
    <row r="10" spans="1:6" x14ac:dyDescent="0.25">
      <c r="A10" s="7" t="s">
        <v>8</v>
      </c>
      <c r="B10" s="9">
        <v>0</v>
      </c>
      <c r="C10" s="9">
        <v>0</v>
      </c>
      <c r="D10" s="9">
        <v>0</v>
      </c>
      <c r="E10" s="9">
        <v>0</v>
      </c>
      <c r="F10" s="9">
        <v>0</v>
      </c>
    </row>
    <row r="11" spans="1:6" x14ac:dyDescent="0.25">
      <c r="A11" s="95" t="s">
        <v>108</v>
      </c>
      <c r="B11" s="1">
        <v>759</v>
      </c>
      <c r="C11" s="1">
        <v>113</v>
      </c>
      <c r="D11" s="1">
        <v>83</v>
      </c>
      <c r="E11" s="1">
        <v>32</v>
      </c>
      <c r="F11" s="1">
        <v>987</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4"/>
  <dimension ref="A1:F15"/>
  <sheetViews>
    <sheetView workbookViewId="0">
      <selection activeCell="K12" sqref="K12"/>
    </sheetView>
  </sheetViews>
  <sheetFormatPr defaultRowHeight="15" x14ac:dyDescent="0.25"/>
  <cols>
    <col min="1" max="1" width="34" customWidth="1"/>
  </cols>
  <sheetData>
    <row r="1" spans="1:6" x14ac:dyDescent="0.25">
      <c r="A1" s="5" t="s">
        <v>179</v>
      </c>
    </row>
    <row r="2" spans="1:6" ht="36.75" x14ac:dyDescent="0.25">
      <c r="A2" s="17"/>
      <c r="B2" s="96" t="s">
        <v>93</v>
      </c>
      <c r="C2" s="96" t="s">
        <v>113</v>
      </c>
      <c r="D2" s="96" t="s">
        <v>95</v>
      </c>
      <c r="E2" s="96" t="s">
        <v>96</v>
      </c>
      <c r="F2" s="96" t="s">
        <v>159</v>
      </c>
    </row>
    <row r="3" spans="1:6" x14ac:dyDescent="0.25">
      <c r="A3" s="109" t="s">
        <v>109</v>
      </c>
      <c r="B3" s="109"/>
      <c r="C3" s="109"/>
      <c r="D3" s="109"/>
      <c r="E3" s="109"/>
      <c r="F3" s="109"/>
    </row>
    <row r="4" spans="1:6" x14ac:dyDescent="0.25">
      <c r="A4" s="6" t="s">
        <v>106</v>
      </c>
      <c r="B4" s="8">
        <v>1578</v>
      </c>
      <c r="C4" s="8">
        <v>204</v>
      </c>
      <c r="D4" s="8">
        <v>201</v>
      </c>
      <c r="E4" s="8">
        <v>406</v>
      </c>
      <c r="F4" s="8">
        <v>2389</v>
      </c>
    </row>
    <row r="5" spans="1:6" x14ac:dyDescent="0.25">
      <c r="A5" s="7" t="s">
        <v>110</v>
      </c>
      <c r="B5" s="3">
        <v>2</v>
      </c>
      <c r="C5" s="3">
        <v>2.8000000000000003</v>
      </c>
      <c r="D5" s="3">
        <v>4.6000000000000005</v>
      </c>
      <c r="E5" s="3">
        <v>13.100000000000001</v>
      </c>
      <c r="F5" s="3">
        <v>2.6</v>
      </c>
    </row>
    <row r="6" spans="1:6" x14ac:dyDescent="0.25">
      <c r="A6" s="109" t="s">
        <v>107</v>
      </c>
      <c r="B6" s="109">
        <v>2.0253147631687201</v>
      </c>
      <c r="C6" s="109">
        <v>2.8417673049188101</v>
      </c>
      <c r="D6" s="109">
        <v>4.6164446485989901</v>
      </c>
      <c r="E6" s="109">
        <v>13.066442906298899</v>
      </c>
      <c r="F6" s="109">
        <v>2.5807474287749899</v>
      </c>
    </row>
    <row r="7" spans="1:6" x14ac:dyDescent="0.25">
      <c r="A7" s="6" t="s">
        <v>111</v>
      </c>
      <c r="B7" s="8">
        <v>463</v>
      </c>
      <c r="C7" s="8">
        <v>51</v>
      </c>
      <c r="D7" s="8">
        <v>48</v>
      </c>
      <c r="E7" s="8">
        <v>44</v>
      </c>
      <c r="F7" s="8">
        <v>606</v>
      </c>
    </row>
    <row r="8" spans="1:6" x14ac:dyDescent="0.25">
      <c r="A8" s="7" t="s">
        <v>114</v>
      </c>
      <c r="B8" s="3">
        <v>43.6</v>
      </c>
      <c r="C8" s="3">
        <v>48.1</v>
      </c>
      <c r="D8" s="3">
        <v>72.7</v>
      </c>
      <c r="E8" s="3">
        <v>71.7</v>
      </c>
      <c r="F8" s="3">
        <v>46.7</v>
      </c>
    </row>
    <row r="9" spans="1:6" x14ac:dyDescent="0.25">
      <c r="A9" s="6" t="s">
        <v>115</v>
      </c>
      <c r="B9" s="8">
        <v>1063</v>
      </c>
      <c r="C9" s="8">
        <v>106</v>
      </c>
      <c r="D9" s="8">
        <v>66</v>
      </c>
      <c r="E9" s="8">
        <v>61</v>
      </c>
      <c r="F9" s="8">
        <v>1296</v>
      </c>
    </row>
    <row r="10" spans="1:6" x14ac:dyDescent="0.25">
      <c r="A10" s="7" t="s">
        <v>8</v>
      </c>
      <c r="B10" s="9">
        <v>0</v>
      </c>
      <c r="C10" s="9">
        <v>0</v>
      </c>
      <c r="D10" s="9">
        <v>0</v>
      </c>
      <c r="E10" s="9">
        <v>0</v>
      </c>
      <c r="F10" s="9">
        <v>0</v>
      </c>
    </row>
    <row r="11" spans="1:6" x14ac:dyDescent="0.25">
      <c r="A11" s="95" t="s">
        <v>108</v>
      </c>
      <c r="B11" s="1">
        <v>1063</v>
      </c>
      <c r="C11" s="1">
        <v>106</v>
      </c>
      <c r="D11" s="1">
        <v>66</v>
      </c>
      <c r="E11" s="1">
        <v>61</v>
      </c>
      <c r="F11" s="1">
        <v>1296</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5"/>
  <dimension ref="A1:F15"/>
  <sheetViews>
    <sheetView workbookViewId="0">
      <selection activeCell="J22" sqref="J22"/>
    </sheetView>
  </sheetViews>
  <sheetFormatPr defaultRowHeight="15" x14ac:dyDescent="0.25"/>
  <cols>
    <col min="1" max="1" width="34.42578125" customWidth="1"/>
  </cols>
  <sheetData>
    <row r="1" spans="1:6" x14ac:dyDescent="0.25">
      <c r="A1" s="5" t="s">
        <v>178</v>
      </c>
    </row>
    <row r="2" spans="1:6" ht="36.75" x14ac:dyDescent="0.25">
      <c r="A2" s="17"/>
      <c r="B2" s="96" t="s">
        <v>93</v>
      </c>
      <c r="C2" s="96" t="s">
        <v>113</v>
      </c>
      <c r="D2" s="96" t="s">
        <v>95</v>
      </c>
      <c r="E2" s="96" t="s">
        <v>96</v>
      </c>
      <c r="F2" s="96" t="s">
        <v>157</v>
      </c>
    </row>
    <row r="3" spans="1:6" x14ac:dyDescent="0.25">
      <c r="A3" s="109" t="s">
        <v>109</v>
      </c>
      <c r="B3" s="109"/>
      <c r="C3" s="109"/>
      <c r="D3" s="109"/>
      <c r="E3" s="109"/>
      <c r="F3" s="109"/>
    </row>
    <row r="4" spans="1:6" x14ac:dyDescent="0.25">
      <c r="A4" s="6" t="s">
        <v>106</v>
      </c>
      <c r="B4" s="8">
        <v>0</v>
      </c>
      <c r="C4" s="8">
        <v>314</v>
      </c>
      <c r="D4" s="8">
        <v>200</v>
      </c>
      <c r="E4" s="8">
        <v>19</v>
      </c>
      <c r="F4" s="8">
        <v>533</v>
      </c>
    </row>
    <row r="5" spans="1:6" x14ac:dyDescent="0.25">
      <c r="A5" s="7" t="s">
        <v>110</v>
      </c>
      <c r="B5" s="3" t="s">
        <v>192</v>
      </c>
      <c r="C5" s="3">
        <v>1.6</v>
      </c>
      <c r="D5" s="3">
        <v>4.5</v>
      </c>
      <c r="E5" s="3">
        <v>8.9</v>
      </c>
      <c r="F5" s="3">
        <v>2.2000000000000002</v>
      </c>
    </row>
    <row r="6" spans="1:6" x14ac:dyDescent="0.25">
      <c r="A6" s="109" t="s">
        <v>107</v>
      </c>
      <c r="B6" s="109" t="s">
        <v>192</v>
      </c>
      <c r="C6" s="109">
        <v>1.63177009750531</v>
      </c>
      <c r="D6" s="109">
        <v>4.4658506480438502</v>
      </c>
      <c r="E6" s="109">
        <v>8.8785046728972006</v>
      </c>
      <c r="F6" s="109">
        <v>2.2268473798847901</v>
      </c>
    </row>
    <row r="7" spans="1:6" x14ac:dyDescent="0.25">
      <c r="A7" s="6" t="s">
        <v>111</v>
      </c>
      <c r="B7" s="8">
        <v>0</v>
      </c>
      <c r="C7" s="8">
        <v>92</v>
      </c>
      <c r="D7" s="8">
        <v>54</v>
      </c>
      <c r="E7" s="8">
        <v>5</v>
      </c>
      <c r="F7" s="8">
        <v>151</v>
      </c>
    </row>
    <row r="8" spans="1:6" x14ac:dyDescent="0.25">
      <c r="A8" s="7" t="s">
        <v>114</v>
      </c>
      <c r="B8" s="3" t="s">
        <v>192</v>
      </c>
      <c r="C8" s="3">
        <v>43</v>
      </c>
      <c r="D8" s="3">
        <v>52.6</v>
      </c>
      <c r="E8" s="3">
        <v>55.6</v>
      </c>
      <c r="F8" s="3">
        <v>46.400000000000006</v>
      </c>
    </row>
    <row r="9" spans="1:6" x14ac:dyDescent="0.25">
      <c r="A9" s="6" t="s">
        <v>115</v>
      </c>
      <c r="B9" s="8">
        <v>0</v>
      </c>
      <c r="C9" s="8">
        <v>214</v>
      </c>
      <c r="D9" s="8">
        <v>102</v>
      </c>
      <c r="E9" s="8">
        <v>9</v>
      </c>
      <c r="F9" s="8">
        <v>325</v>
      </c>
    </row>
    <row r="10" spans="1:6" x14ac:dyDescent="0.25">
      <c r="A10" s="7" t="s">
        <v>8</v>
      </c>
      <c r="B10" s="9">
        <v>0</v>
      </c>
      <c r="C10" s="9">
        <v>0</v>
      </c>
      <c r="D10" s="9">
        <v>0</v>
      </c>
      <c r="E10" s="9">
        <v>0</v>
      </c>
      <c r="F10" s="9">
        <v>0</v>
      </c>
    </row>
    <row r="11" spans="1:6" x14ac:dyDescent="0.25">
      <c r="A11" s="95" t="s">
        <v>108</v>
      </c>
      <c r="B11" s="1">
        <v>0</v>
      </c>
      <c r="C11" s="1">
        <v>214</v>
      </c>
      <c r="D11" s="1">
        <v>102</v>
      </c>
      <c r="E11" s="1">
        <v>9</v>
      </c>
      <c r="F11" s="1">
        <v>325</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6"/>
  <dimension ref="A1:F15"/>
  <sheetViews>
    <sheetView workbookViewId="0">
      <selection activeCell="L21" sqref="L21"/>
    </sheetView>
  </sheetViews>
  <sheetFormatPr defaultRowHeight="15" x14ac:dyDescent="0.25"/>
  <cols>
    <col min="1" max="1" width="34.28515625" customWidth="1"/>
  </cols>
  <sheetData>
    <row r="1" spans="1:6" x14ac:dyDescent="0.25">
      <c r="A1" s="5" t="s">
        <v>177</v>
      </c>
    </row>
    <row r="2" spans="1:6" ht="36.75" x14ac:dyDescent="0.25">
      <c r="A2" s="17"/>
      <c r="B2" s="96" t="s">
        <v>93</v>
      </c>
      <c r="C2" s="96" t="s">
        <v>113</v>
      </c>
      <c r="D2" s="96" t="s">
        <v>95</v>
      </c>
      <c r="E2" s="96" t="s">
        <v>96</v>
      </c>
      <c r="F2" s="96" t="s">
        <v>155</v>
      </c>
    </row>
    <row r="3" spans="1:6" x14ac:dyDescent="0.25">
      <c r="A3" s="109" t="s">
        <v>109</v>
      </c>
      <c r="B3" s="109"/>
      <c r="C3" s="109"/>
      <c r="D3" s="109"/>
      <c r="E3" s="109"/>
      <c r="F3" s="109"/>
    </row>
    <row r="4" spans="1:6" x14ac:dyDescent="0.25">
      <c r="A4" s="6" t="s">
        <v>106</v>
      </c>
      <c r="B4" s="8">
        <v>0</v>
      </c>
      <c r="C4" s="8">
        <v>0</v>
      </c>
      <c r="D4" s="8">
        <v>687</v>
      </c>
      <c r="E4" s="8">
        <v>306</v>
      </c>
      <c r="F4" s="8">
        <v>993</v>
      </c>
    </row>
    <row r="5" spans="1:6" x14ac:dyDescent="0.25">
      <c r="A5" s="7" t="s">
        <v>110</v>
      </c>
      <c r="B5" s="3" t="s">
        <v>192</v>
      </c>
      <c r="C5" s="3" t="s">
        <v>192</v>
      </c>
      <c r="D5" s="3">
        <v>8.2000000000000011</v>
      </c>
      <c r="E5" s="3">
        <v>15.5</v>
      </c>
      <c r="F5" s="3">
        <v>9.6000000000000014</v>
      </c>
    </row>
    <row r="6" spans="1:6" x14ac:dyDescent="0.25">
      <c r="A6" s="109" t="s">
        <v>107</v>
      </c>
      <c r="B6" s="109" t="s">
        <v>192</v>
      </c>
      <c r="C6" s="109" t="s">
        <v>192</v>
      </c>
      <c r="D6" s="109">
        <v>8.2175320085851506</v>
      </c>
      <c r="E6" s="109">
        <v>15.466277826895899</v>
      </c>
      <c r="F6" s="109">
        <v>9.6062773306991591</v>
      </c>
    </row>
    <row r="7" spans="1:6" x14ac:dyDescent="0.25">
      <c r="A7" s="6" t="s">
        <v>111</v>
      </c>
      <c r="B7" s="8">
        <v>0</v>
      </c>
      <c r="C7" s="8">
        <v>0</v>
      </c>
      <c r="D7" s="8">
        <v>107</v>
      </c>
      <c r="E7" s="8">
        <v>33</v>
      </c>
      <c r="F7" s="8">
        <v>140</v>
      </c>
    </row>
    <row r="8" spans="1:6" x14ac:dyDescent="0.25">
      <c r="A8" s="7" t="s">
        <v>114</v>
      </c>
      <c r="B8" s="3" t="s">
        <v>192</v>
      </c>
      <c r="C8" s="3" t="s">
        <v>192</v>
      </c>
      <c r="D8" s="3">
        <v>83.5</v>
      </c>
      <c r="E8" s="3">
        <v>89.800000000000011</v>
      </c>
      <c r="F8" s="3">
        <v>84.9</v>
      </c>
    </row>
    <row r="9" spans="1:6" x14ac:dyDescent="0.25">
      <c r="A9" s="6" t="s">
        <v>115</v>
      </c>
      <c r="B9" s="8">
        <v>0</v>
      </c>
      <c r="C9" s="8">
        <v>0</v>
      </c>
      <c r="D9" s="8">
        <v>128</v>
      </c>
      <c r="E9" s="8">
        <v>37</v>
      </c>
      <c r="F9" s="8">
        <v>165</v>
      </c>
    </row>
    <row r="10" spans="1:6" x14ac:dyDescent="0.25">
      <c r="A10" s="7" t="s">
        <v>8</v>
      </c>
      <c r="B10" s="9">
        <v>0</v>
      </c>
      <c r="C10" s="9">
        <v>0</v>
      </c>
      <c r="D10" s="9">
        <v>0</v>
      </c>
      <c r="E10" s="9">
        <v>0</v>
      </c>
      <c r="F10" s="9">
        <v>0</v>
      </c>
    </row>
    <row r="11" spans="1:6" x14ac:dyDescent="0.25">
      <c r="A11" s="95" t="s">
        <v>108</v>
      </c>
      <c r="B11" s="1">
        <v>0</v>
      </c>
      <c r="C11" s="1">
        <v>0</v>
      </c>
      <c r="D11" s="1">
        <v>128</v>
      </c>
      <c r="E11" s="1">
        <v>37</v>
      </c>
      <c r="F11" s="1">
        <v>165</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7"/>
  <dimension ref="A1:F15"/>
  <sheetViews>
    <sheetView workbookViewId="0">
      <selection activeCell="K23" sqref="K23"/>
    </sheetView>
  </sheetViews>
  <sheetFormatPr defaultRowHeight="15" x14ac:dyDescent="0.25"/>
  <cols>
    <col min="1" max="1" width="37" customWidth="1"/>
  </cols>
  <sheetData>
    <row r="1" spans="1:6" x14ac:dyDescent="0.25">
      <c r="A1" s="5" t="s">
        <v>176</v>
      </c>
    </row>
    <row r="2" spans="1:6" ht="36.75" x14ac:dyDescent="0.25">
      <c r="A2" s="17"/>
      <c r="B2" s="96" t="s">
        <v>93</v>
      </c>
      <c r="C2" s="96" t="s">
        <v>113</v>
      </c>
      <c r="D2" s="96" t="s">
        <v>95</v>
      </c>
      <c r="E2" s="96" t="s">
        <v>96</v>
      </c>
      <c r="F2" s="96" t="s">
        <v>153</v>
      </c>
    </row>
    <row r="3" spans="1:6" x14ac:dyDescent="0.25">
      <c r="A3" s="109" t="s">
        <v>109</v>
      </c>
      <c r="B3" s="109"/>
      <c r="C3" s="109"/>
      <c r="D3" s="109"/>
      <c r="E3" s="109"/>
      <c r="F3" s="109"/>
    </row>
    <row r="4" spans="1:6" x14ac:dyDescent="0.25">
      <c r="A4" s="6" t="s">
        <v>106</v>
      </c>
      <c r="B4" s="8">
        <v>474</v>
      </c>
      <c r="C4" s="8">
        <v>3</v>
      </c>
      <c r="D4" s="8">
        <v>0</v>
      </c>
      <c r="E4" s="8">
        <v>0</v>
      </c>
      <c r="F4" s="8">
        <v>477</v>
      </c>
    </row>
    <row r="5" spans="1:6" x14ac:dyDescent="0.25">
      <c r="A5" s="7" t="s">
        <v>110</v>
      </c>
      <c r="B5" s="3">
        <v>1.6</v>
      </c>
      <c r="C5" s="3">
        <v>4.7</v>
      </c>
      <c r="D5" s="3" t="s">
        <v>192</v>
      </c>
      <c r="E5" s="3" t="s">
        <v>192</v>
      </c>
      <c r="F5" s="3">
        <v>1.6</v>
      </c>
    </row>
    <row r="6" spans="1:6" x14ac:dyDescent="0.25">
      <c r="A6" s="109" t="s">
        <v>107</v>
      </c>
      <c r="B6" s="109">
        <v>1.5870459027783199</v>
      </c>
      <c r="C6" s="109">
        <v>4.6875</v>
      </c>
      <c r="D6" s="109" t="s">
        <v>192</v>
      </c>
      <c r="E6" s="109" t="s">
        <v>192</v>
      </c>
      <c r="F6" s="109">
        <v>1.59368160988385</v>
      </c>
    </row>
    <row r="7" spans="1:6" x14ac:dyDescent="0.25">
      <c r="A7" s="6" t="s">
        <v>111</v>
      </c>
      <c r="B7" s="8">
        <v>149</v>
      </c>
      <c r="C7" s="8">
        <v>2</v>
      </c>
      <c r="D7" s="8">
        <v>0</v>
      </c>
      <c r="E7" s="8">
        <v>0</v>
      </c>
      <c r="F7" s="8">
        <v>151</v>
      </c>
    </row>
    <row r="8" spans="1:6" x14ac:dyDescent="0.25">
      <c r="A8" s="7" t="s">
        <v>114</v>
      </c>
      <c r="B8" s="3">
        <v>48.800000000000004</v>
      </c>
      <c r="C8" s="3">
        <v>66.7</v>
      </c>
      <c r="D8" s="3" t="s">
        <v>192</v>
      </c>
      <c r="E8" s="3" t="s">
        <v>192</v>
      </c>
      <c r="F8" s="3">
        <v>49</v>
      </c>
    </row>
    <row r="9" spans="1:6" x14ac:dyDescent="0.25">
      <c r="A9" s="6" t="s">
        <v>115</v>
      </c>
      <c r="B9" s="8">
        <v>306</v>
      </c>
      <c r="C9" s="8">
        <v>3</v>
      </c>
      <c r="D9" s="8">
        <v>0</v>
      </c>
      <c r="E9" s="8">
        <v>0</v>
      </c>
      <c r="F9" s="8">
        <v>309</v>
      </c>
    </row>
    <row r="10" spans="1:6" x14ac:dyDescent="0.25">
      <c r="A10" s="7" t="s">
        <v>8</v>
      </c>
      <c r="B10" s="9">
        <v>0</v>
      </c>
      <c r="C10" s="9">
        <v>0</v>
      </c>
      <c r="D10" s="9">
        <v>0</v>
      </c>
      <c r="E10" s="9">
        <v>0</v>
      </c>
      <c r="F10" s="9">
        <v>0</v>
      </c>
    </row>
    <row r="11" spans="1:6" x14ac:dyDescent="0.25">
      <c r="A11" s="95" t="s">
        <v>108</v>
      </c>
      <c r="B11" s="1">
        <v>306</v>
      </c>
      <c r="C11" s="1">
        <v>3</v>
      </c>
      <c r="D11" s="1">
        <v>0</v>
      </c>
      <c r="E11" s="1">
        <v>0</v>
      </c>
      <c r="F11" s="1">
        <v>309</v>
      </c>
    </row>
    <row r="12" spans="1:6" x14ac:dyDescent="0.25">
      <c r="A12" s="22" t="s">
        <v>21</v>
      </c>
      <c r="B12" s="11"/>
    </row>
    <row r="13" spans="1:6" x14ac:dyDescent="0.25">
      <c r="A13" s="22" t="s">
        <v>126</v>
      </c>
      <c r="B13" s="11"/>
    </row>
    <row r="14" spans="1:6" x14ac:dyDescent="0.25">
      <c r="A14" s="22" t="s">
        <v>127</v>
      </c>
      <c r="B14" s="11"/>
    </row>
    <row r="15" spans="1:6" x14ac:dyDescent="0.25">
      <c r="A15" s="22" t="s">
        <v>117</v>
      </c>
      <c r="B15" s="11"/>
    </row>
  </sheetData>
  <mergeCells count="2">
    <mergeCell ref="A3:F3"/>
    <mergeCell ref="A6:F6"/>
  </mergeCells>
  <pageMargins left="0.7" right="0.7" top="0.75" bottom="0.75" header="0.3" footer="0.3"/>
  <pageSetup paperSize="9" orientation="portrait" horizontalDpi="300" verticalDpi="300"/>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3"/>
  <dimension ref="A1:H13"/>
  <sheetViews>
    <sheetView workbookViewId="0">
      <selection activeCell="I21" sqref="I21"/>
    </sheetView>
  </sheetViews>
  <sheetFormatPr defaultRowHeight="15" x14ac:dyDescent="0.25"/>
  <cols>
    <col min="1" max="1" width="21.42578125" customWidth="1"/>
  </cols>
  <sheetData>
    <row r="1" spans="1:8" x14ac:dyDescent="0.25">
      <c r="A1" s="5" t="s">
        <v>124</v>
      </c>
    </row>
    <row r="2" spans="1:8" x14ac:dyDescent="0.25">
      <c r="A2" s="102"/>
      <c r="B2" s="102" t="s">
        <v>0</v>
      </c>
      <c r="C2" s="102" t="s">
        <v>118</v>
      </c>
      <c r="D2" s="102" t="s">
        <v>2</v>
      </c>
      <c r="E2" s="102" t="s">
        <v>3</v>
      </c>
      <c r="F2" s="102" t="s">
        <v>4</v>
      </c>
      <c r="G2" s="102" t="s">
        <v>5</v>
      </c>
      <c r="H2" s="102" t="s">
        <v>6</v>
      </c>
    </row>
    <row r="3" spans="1:8" x14ac:dyDescent="0.25">
      <c r="A3" s="109" t="s">
        <v>109</v>
      </c>
      <c r="B3" s="109"/>
      <c r="C3" s="109"/>
      <c r="D3" s="109"/>
      <c r="E3" s="109"/>
      <c r="F3" s="109"/>
      <c r="G3" s="109"/>
      <c r="H3" s="109"/>
    </row>
    <row r="4" spans="1:8" x14ac:dyDescent="0.25">
      <c r="A4" s="6" t="s">
        <v>106</v>
      </c>
      <c r="B4" s="8">
        <v>124236</v>
      </c>
      <c r="C4" s="8">
        <v>96330</v>
      </c>
      <c r="D4" s="8">
        <v>241</v>
      </c>
      <c r="E4" s="8">
        <v>1115</v>
      </c>
      <c r="F4" s="8">
        <v>35295</v>
      </c>
      <c r="G4" s="8">
        <v>20394</v>
      </c>
      <c r="H4" s="8">
        <v>277611</v>
      </c>
    </row>
    <row r="5" spans="1:8" x14ac:dyDescent="0.25">
      <c r="A5" s="7" t="s">
        <v>119</v>
      </c>
      <c r="B5" s="3">
        <v>20.100000000000001</v>
      </c>
      <c r="C5" s="3">
        <v>52.6</v>
      </c>
      <c r="D5" s="3">
        <v>6.5</v>
      </c>
      <c r="E5" s="3">
        <v>21.200000000000003</v>
      </c>
      <c r="F5" s="3">
        <v>11.8</v>
      </c>
      <c r="G5" s="3">
        <v>12.9</v>
      </c>
      <c r="H5" s="3">
        <v>21.900000000000002</v>
      </c>
    </row>
    <row r="6" spans="1:8" x14ac:dyDescent="0.25">
      <c r="A6" s="109" t="s">
        <v>120</v>
      </c>
      <c r="B6" s="109"/>
      <c r="C6" s="109"/>
      <c r="D6" s="109"/>
      <c r="E6" s="109"/>
      <c r="F6" s="109"/>
      <c r="G6" s="109"/>
      <c r="H6" s="109"/>
    </row>
    <row r="7" spans="1:8" x14ac:dyDescent="0.25">
      <c r="A7" s="6" t="s">
        <v>115</v>
      </c>
      <c r="B7" s="8">
        <v>6767</v>
      </c>
      <c r="C7" s="8">
        <v>775</v>
      </c>
      <c r="D7" s="8">
        <v>64</v>
      </c>
      <c r="E7" s="8">
        <v>108</v>
      </c>
      <c r="F7" s="8">
        <v>3947</v>
      </c>
      <c r="G7" s="8">
        <v>2564</v>
      </c>
      <c r="H7" s="8">
        <v>14225</v>
      </c>
    </row>
    <row r="8" spans="1:8" x14ac:dyDescent="0.25">
      <c r="A8" s="7" t="s">
        <v>8</v>
      </c>
      <c r="B8" s="9">
        <v>1</v>
      </c>
      <c r="C8" s="9">
        <v>0</v>
      </c>
      <c r="D8" s="9">
        <v>0</v>
      </c>
      <c r="E8" s="9">
        <v>0</v>
      </c>
      <c r="F8" s="9">
        <v>0</v>
      </c>
      <c r="G8" s="9">
        <v>0</v>
      </c>
      <c r="H8" s="9">
        <v>1</v>
      </c>
    </row>
    <row r="9" spans="1:8" x14ac:dyDescent="0.25">
      <c r="A9" s="95" t="s">
        <v>108</v>
      </c>
      <c r="B9" s="1">
        <v>6768</v>
      </c>
      <c r="C9" s="1">
        <v>775</v>
      </c>
      <c r="D9" s="1">
        <v>64</v>
      </c>
      <c r="E9" s="1">
        <v>108</v>
      </c>
      <c r="F9" s="1">
        <v>3947</v>
      </c>
      <c r="G9" s="1">
        <v>2564</v>
      </c>
      <c r="H9" s="1">
        <v>14226</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4"/>
  <dimension ref="A1:H13"/>
  <sheetViews>
    <sheetView workbookViewId="0">
      <selection activeCell="I24" sqref="I24"/>
    </sheetView>
  </sheetViews>
  <sheetFormatPr defaultRowHeight="15" x14ac:dyDescent="0.25"/>
  <cols>
    <col min="1" max="1" width="23.5703125" customWidth="1"/>
  </cols>
  <sheetData>
    <row r="1" spans="1:8" x14ac:dyDescent="0.25">
      <c r="A1" s="5" t="s">
        <v>477</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57574</v>
      </c>
      <c r="C4" s="8">
        <v>38770</v>
      </c>
      <c r="D4" s="8" t="s">
        <v>193</v>
      </c>
      <c r="E4" s="8" t="s">
        <v>193</v>
      </c>
      <c r="F4" s="8">
        <v>17367</v>
      </c>
      <c r="G4" s="8">
        <v>9507</v>
      </c>
      <c r="H4" s="8">
        <v>123791</v>
      </c>
    </row>
    <row r="5" spans="1:8" x14ac:dyDescent="0.25">
      <c r="A5" s="7" t="s">
        <v>119</v>
      </c>
      <c r="B5" s="3">
        <v>26.5</v>
      </c>
      <c r="C5" s="3">
        <v>56.800000000000004</v>
      </c>
      <c r="D5" s="3" t="s">
        <v>193</v>
      </c>
      <c r="E5" s="3" t="s">
        <v>193</v>
      </c>
      <c r="F5" s="3">
        <v>17.900000000000002</v>
      </c>
      <c r="G5" s="3">
        <v>18.8</v>
      </c>
      <c r="H5" s="3">
        <v>28.400000000000002</v>
      </c>
    </row>
    <row r="6" spans="1:8" x14ac:dyDescent="0.25">
      <c r="A6" s="109" t="s">
        <v>120</v>
      </c>
      <c r="B6" s="109"/>
      <c r="C6" s="109"/>
      <c r="D6" s="109"/>
      <c r="E6" s="109"/>
      <c r="F6" s="109"/>
      <c r="G6" s="109"/>
      <c r="H6" s="109"/>
    </row>
    <row r="7" spans="1:8" x14ac:dyDescent="0.25">
      <c r="A7" s="6" t="s">
        <v>115</v>
      </c>
      <c r="B7" s="8">
        <v>2805</v>
      </c>
      <c r="C7" s="8">
        <v>250</v>
      </c>
      <c r="D7" s="8" t="s">
        <v>193</v>
      </c>
      <c r="E7" s="8" t="s">
        <v>193</v>
      </c>
      <c r="F7" s="8">
        <v>1147</v>
      </c>
      <c r="G7" s="8">
        <v>796</v>
      </c>
      <c r="H7" s="8">
        <v>5051</v>
      </c>
    </row>
    <row r="8" spans="1:8" x14ac:dyDescent="0.25">
      <c r="A8" s="7" t="s">
        <v>8</v>
      </c>
      <c r="B8" s="9">
        <v>1</v>
      </c>
      <c r="C8" s="9">
        <v>0</v>
      </c>
      <c r="D8" s="9" t="s">
        <v>193</v>
      </c>
      <c r="E8" s="9" t="s">
        <v>193</v>
      </c>
      <c r="F8" s="9">
        <v>0</v>
      </c>
      <c r="G8" s="9">
        <v>0</v>
      </c>
      <c r="H8" s="9">
        <v>1</v>
      </c>
    </row>
    <row r="9" spans="1:8" x14ac:dyDescent="0.25">
      <c r="A9" s="95" t="s">
        <v>108</v>
      </c>
      <c r="B9" s="1">
        <v>2806</v>
      </c>
      <c r="C9" s="1">
        <v>250</v>
      </c>
      <c r="D9" s="1" t="s">
        <v>193</v>
      </c>
      <c r="E9" s="1" t="s">
        <v>193</v>
      </c>
      <c r="F9" s="1">
        <v>1147</v>
      </c>
      <c r="G9" s="1">
        <v>796</v>
      </c>
      <c r="H9" s="1">
        <v>5052</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5"/>
  <dimension ref="A1:H13"/>
  <sheetViews>
    <sheetView workbookViewId="0">
      <selection activeCell="M23" sqref="M23"/>
    </sheetView>
  </sheetViews>
  <sheetFormatPr defaultRowHeight="15" x14ac:dyDescent="0.25"/>
  <cols>
    <col min="1" max="1" width="22.28515625" customWidth="1"/>
  </cols>
  <sheetData>
    <row r="1" spans="1:8" x14ac:dyDescent="0.25">
      <c r="A1" s="5" t="s">
        <v>478</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33338</v>
      </c>
      <c r="C4" s="8">
        <v>42657</v>
      </c>
      <c r="D4" s="8" t="s">
        <v>193</v>
      </c>
      <c r="E4" s="8" t="s">
        <v>193</v>
      </c>
      <c r="F4" s="8">
        <v>7677</v>
      </c>
      <c r="G4" s="8">
        <v>4563</v>
      </c>
      <c r="H4" s="8">
        <v>88683</v>
      </c>
    </row>
    <row r="5" spans="1:8" x14ac:dyDescent="0.25">
      <c r="A5" s="7" t="s">
        <v>119</v>
      </c>
      <c r="B5" s="3">
        <v>23.200000000000003</v>
      </c>
      <c r="C5" s="3">
        <v>67.100000000000009</v>
      </c>
      <c r="D5" s="3" t="s">
        <v>193</v>
      </c>
      <c r="E5" s="3" t="s">
        <v>193</v>
      </c>
      <c r="F5" s="3">
        <v>11.200000000000001</v>
      </c>
      <c r="G5" s="3">
        <v>17.100000000000001</v>
      </c>
      <c r="H5" s="3">
        <v>29</v>
      </c>
    </row>
    <row r="6" spans="1:8" x14ac:dyDescent="0.25">
      <c r="A6" s="109" t="s">
        <v>120</v>
      </c>
      <c r="B6" s="109"/>
      <c r="C6" s="109"/>
      <c r="D6" s="109"/>
      <c r="E6" s="109"/>
      <c r="F6" s="109"/>
      <c r="G6" s="109"/>
      <c r="H6" s="109"/>
    </row>
    <row r="7" spans="1:8" x14ac:dyDescent="0.25">
      <c r="A7" s="6" t="s">
        <v>115</v>
      </c>
      <c r="B7" s="8">
        <v>1270</v>
      </c>
      <c r="C7" s="8">
        <v>302</v>
      </c>
      <c r="D7" s="8" t="s">
        <v>193</v>
      </c>
      <c r="E7" s="8" t="s">
        <v>193</v>
      </c>
      <c r="F7" s="8">
        <v>1060</v>
      </c>
      <c r="G7" s="8">
        <v>444</v>
      </c>
      <c r="H7" s="8">
        <v>3139</v>
      </c>
    </row>
    <row r="8" spans="1:8" x14ac:dyDescent="0.25">
      <c r="A8" s="7" t="s">
        <v>8</v>
      </c>
      <c r="B8" s="9">
        <v>0</v>
      </c>
      <c r="C8" s="9">
        <v>0</v>
      </c>
      <c r="D8" s="9" t="s">
        <v>193</v>
      </c>
      <c r="E8" s="9" t="s">
        <v>193</v>
      </c>
      <c r="F8" s="9">
        <v>0</v>
      </c>
      <c r="G8" s="9">
        <v>0</v>
      </c>
      <c r="H8" s="9">
        <v>0</v>
      </c>
    </row>
    <row r="9" spans="1:8" x14ac:dyDescent="0.25">
      <c r="A9" s="95" t="s">
        <v>108</v>
      </c>
      <c r="B9" s="1">
        <v>1270</v>
      </c>
      <c r="C9" s="1">
        <v>302</v>
      </c>
      <c r="D9" s="1" t="s">
        <v>193</v>
      </c>
      <c r="E9" s="1" t="s">
        <v>193</v>
      </c>
      <c r="F9" s="1">
        <v>1060</v>
      </c>
      <c r="G9" s="1">
        <v>444</v>
      </c>
      <c r="H9" s="1">
        <v>3139</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6"/>
  <dimension ref="A1:H13"/>
  <sheetViews>
    <sheetView workbookViewId="0">
      <selection activeCell="N25" sqref="N25"/>
    </sheetView>
  </sheetViews>
  <sheetFormatPr defaultRowHeight="15" x14ac:dyDescent="0.25"/>
  <cols>
    <col min="1" max="1" width="19.140625" customWidth="1"/>
  </cols>
  <sheetData>
    <row r="1" spans="1:8" x14ac:dyDescent="0.25">
      <c r="A1" s="5" t="s">
        <v>479</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15454</v>
      </c>
      <c r="C4" s="8">
        <v>7157</v>
      </c>
      <c r="D4" s="8" t="s">
        <v>193</v>
      </c>
      <c r="E4" s="8" t="s">
        <v>193</v>
      </c>
      <c r="F4" s="8">
        <v>4354</v>
      </c>
      <c r="G4" s="8">
        <v>2924</v>
      </c>
      <c r="H4" s="8">
        <v>29941</v>
      </c>
    </row>
    <row r="5" spans="1:8" x14ac:dyDescent="0.25">
      <c r="A5" s="7" t="s">
        <v>119</v>
      </c>
      <c r="B5" s="3">
        <v>10.700000000000001</v>
      </c>
      <c r="C5" s="3">
        <v>26.3</v>
      </c>
      <c r="D5" s="3" t="s">
        <v>193</v>
      </c>
      <c r="E5" s="3" t="s">
        <v>193</v>
      </c>
      <c r="F5" s="3">
        <v>6.4</v>
      </c>
      <c r="G5" s="3">
        <v>7</v>
      </c>
      <c r="H5" s="3">
        <v>10.600000000000001</v>
      </c>
    </row>
    <row r="6" spans="1:8" x14ac:dyDescent="0.25">
      <c r="A6" s="109" t="s">
        <v>120</v>
      </c>
      <c r="B6" s="109"/>
      <c r="C6" s="109"/>
      <c r="D6" s="109"/>
      <c r="E6" s="109"/>
      <c r="F6" s="109"/>
      <c r="G6" s="109"/>
      <c r="H6" s="109"/>
    </row>
    <row r="7" spans="1:8" x14ac:dyDescent="0.25">
      <c r="A7" s="6" t="s">
        <v>115</v>
      </c>
      <c r="B7" s="8">
        <v>1457</v>
      </c>
      <c r="C7" s="8">
        <v>128</v>
      </c>
      <c r="D7" s="8" t="s">
        <v>193</v>
      </c>
      <c r="E7" s="8" t="s">
        <v>193</v>
      </c>
      <c r="F7" s="8">
        <v>714</v>
      </c>
      <c r="G7" s="8">
        <v>628</v>
      </c>
      <c r="H7" s="8">
        <v>2953</v>
      </c>
    </row>
    <row r="8" spans="1:8" x14ac:dyDescent="0.25">
      <c r="A8" s="7" t="s">
        <v>8</v>
      </c>
      <c r="B8" s="9">
        <v>0</v>
      </c>
      <c r="C8" s="9">
        <v>0</v>
      </c>
      <c r="D8" s="9" t="s">
        <v>193</v>
      </c>
      <c r="E8" s="9" t="s">
        <v>193</v>
      </c>
      <c r="F8" s="9">
        <v>0</v>
      </c>
      <c r="G8" s="9">
        <v>0</v>
      </c>
      <c r="H8" s="9">
        <v>0</v>
      </c>
    </row>
    <row r="9" spans="1:8" x14ac:dyDescent="0.25">
      <c r="A9" s="95" t="s">
        <v>108</v>
      </c>
      <c r="B9" s="1">
        <v>1457</v>
      </c>
      <c r="C9" s="1">
        <v>128</v>
      </c>
      <c r="D9" s="1" t="s">
        <v>193</v>
      </c>
      <c r="E9" s="1" t="s">
        <v>193</v>
      </c>
      <c r="F9" s="1">
        <v>714</v>
      </c>
      <c r="G9" s="1">
        <v>628</v>
      </c>
      <c r="H9" s="1">
        <v>2953</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7"/>
  <dimension ref="A1:H9"/>
  <sheetViews>
    <sheetView workbookViewId="0">
      <selection activeCell="O25" sqref="O25"/>
    </sheetView>
  </sheetViews>
  <sheetFormatPr defaultRowHeight="15" x14ac:dyDescent="0.25"/>
  <cols>
    <col min="1" max="1" width="15.85546875" customWidth="1"/>
  </cols>
  <sheetData>
    <row r="1" spans="1:8" x14ac:dyDescent="0.25">
      <c r="A1" s="5" t="s">
        <v>480</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5502</v>
      </c>
      <c r="C4" s="8">
        <v>2588</v>
      </c>
      <c r="D4" s="8" t="s">
        <v>193</v>
      </c>
      <c r="E4" s="8" t="s">
        <v>193</v>
      </c>
      <c r="F4" s="8">
        <v>2129</v>
      </c>
      <c r="G4" s="8">
        <v>1455</v>
      </c>
      <c r="H4" s="8">
        <v>11738</v>
      </c>
    </row>
    <row r="5" spans="1:8" x14ac:dyDescent="0.25">
      <c r="A5" s="7" t="s">
        <v>119</v>
      </c>
      <c r="B5" s="3">
        <v>14.700000000000001</v>
      </c>
      <c r="C5" s="3">
        <v>37.300000000000004</v>
      </c>
      <c r="D5" s="3" t="s">
        <v>193</v>
      </c>
      <c r="E5" s="3" t="s">
        <v>193</v>
      </c>
      <c r="F5" s="3">
        <v>8.2000000000000011</v>
      </c>
      <c r="G5" s="3">
        <v>8.3000000000000007</v>
      </c>
      <c r="H5" s="3">
        <v>13.4</v>
      </c>
    </row>
    <row r="6" spans="1:8" x14ac:dyDescent="0.25">
      <c r="A6" s="109" t="s">
        <v>120</v>
      </c>
      <c r="B6" s="109"/>
      <c r="C6" s="109"/>
      <c r="D6" s="109"/>
      <c r="E6" s="109"/>
      <c r="F6" s="109"/>
      <c r="G6" s="109"/>
      <c r="H6" s="109"/>
    </row>
    <row r="7" spans="1:8" x14ac:dyDescent="0.25">
      <c r="A7" s="6" t="s">
        <v>115</v>
      </c>
      <c r="B7" s="8">
        <v>345</v>
      </c>
      <c r="C7" s="8">
        <v>25</v>
      </c>
      <c r="D7" s="8" t="s">
        <v>193</v>
      </c>
      <c r="E7" s="8" t="s">
        <v>193</v>
      </c>
      <c r="F7" s="8">
        <v>358</v>
      </c>
      <c r="G7" s="8">
        <v>256</v>
      </c>
      <c r="H7" s="8">
        <v>987</v>
      </c>
    </row>
    <row r="8" spans="1:8" x14ac:dyDescent="0.25">
      <c r="A8" s="7" t="s">
        <v>8</v>
      </c>
      <c r="B8" s="9">
        <v>0</v>
      </c>
      <c r="C8" s="9">
        <v>0</v>
      </c>
      <c r="D8" s="9" t="s">
        <v>193</v>
      </c>
      <c r="E8" s="9" t="s">
        <v>193</v>
      </c>
      <c r="F8" s="9">
        <v>0</v>
      </c>
      <c r="G8" s="9">
        <v>0</v>
      </c>
      <c r="H8" s="9">
        <v>0</v>
      </c>
    </row>
    <row r="9" spans="1:8" x14ac:dyDescent="0.25">
      <c r="A9" s="95" t="s">
        <v>108</v>
      </c>
      <c r="B9" s="1">
        <v>345</v>
      </c>
      <c r="C9" s="1">
        <v>25</v>
      </c>
      <c r="D9" s="1" t="s">
        <v>193</v>
      </c>
      <c r="E9" s="1" t="s">
        <v>193</v>
      </c>
      <c r="F9" s="1">
        <v>358</v>
      </c>
      <c r="G9" s="1">
        <v>256</v>
      </c>
      <c r="H9" s="1">
        <v>987</v>
      </c>
    </row>
  </sheetData>
  <mergeCells count="2">
    <mergeCell ref="A3:H3"/>
    <mergeCell ref="A6:H6"/>
  </mergeCells>
  <pageMargins left="0.7" right="0.7" top="0.75" bottom="0.75" header="0.3" footer="0.3"/>
  <pageSetup paperSize="9" orientation="portrait" horizontalDpi="300" verticalDpi="300"/>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8"/>
  <dimension ref="A1:H13"/>
  <sheetViews>
    <sheetView workbookViewId="0">
      <selection activeCell="M22" sqref="M22"/>
    </sheetView>
  </sheetViews>
  <sheetFormatPr defaultRowHeight="15" x14ac:dyDescent="0.25"/>
  <cols>
    <col min="1" max="1" width="18.5703125" customWidth="1"/>
  </cols>
  <sheetData>
    <row r="1" spans="1:8" x14ac:dyDescent="0.25">
      <c r="A1" s="5" t="s">
        <v>481</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7268</v>
      </c>
      <c r="C4" s="8">
        <v>4437</v>
      </c>
      <c r="D4" s="8" t="s">
        <v>193</v>
      </c>
      <c r="E4" s="8" t="s">
        <v>193</v>
      </c>
      <c r="F4" s="8">
        <v>1971</v>
      </c>
      <c r="G4" s="8">
        <v>1183</v>
      </c>
      <c r="H4" s="8">
        <v>15037</v>
      </c>
    </row>
    <row r="5" spans="1:8" x14ac:dyDescent="0.25">
      <c r="A5" s="7" t="s">
        <v>119</v>
      </c>
      <c r="B5" s="3">
        <v>15.600000000000001</v>
      </c>
      <c r="C5" s="3">
        <v>39.6</v>
      </c>
      <c r="D5" s="3" t="s">
        <v>193</v>
      </c>
      <c r="E5" s="3" t="s">
        <v>193</v>
      </c>
      <c r="F5" s="3">
        <v>9.6000000000000014</v>
      </c>
      <c r="G5" s="3">
        <v>9.1</v>
      </c>
      <c r="H5" s="3">
        <v>16.2</v>
      </c>
    </row>
    <row r="6" spans="1:8" x14ac:dyDescent="0.25">
      <c r="A6" s="109" t="s">
        <v>120</v>
      </c>
      <c r="B6" s="109"/>
      <c r="C6" s="109"/>
      <c r="D6" s="109"/>
      <c r="E6" s="109"/>
      <c r="F6" s="109"/>
      <c r="G6" s="109"/>
      <c r="H6" s="109"/>
    </row>
    <row r="7" spans="1:8" x14ac:dyDescent="0.25">
      <c r="A7" s="6" t="s">
        <v>115</v>
      </c>
      <c r="B7" s="8">
        <v>553</v>
      </c>
      <c r="C7" s="8">
        <v>42</v>
      </c>
      <c r="D7" s="8" t="s">
        <v>193</v>
      </c>
      <c r="E7" s="8" t="s">
        <v>193</v>
      </c>
      <c r="F7" s="8">
        <v>407</v>
      </c>
      <c r="G7" s="8">
        <v>278</v>
      </c>
      <c r="H7" s="8">
        <v>1296</v>
      </c>
    </row>
    <row r="8" spans="1:8" x14ac:dyDescent="0.25">
      <c r="A8" s="7" t="s">
        <v>8</v>
      </c>
      <c r="B8" s="9">
        <v>0</v>
      </c>
      <c r="C8" s="9">
        <v>0</v>
      </c>
      <c r="D8" s="9" t="s">
        <v>193</v>
      </c>
      <c r="E8" s="9" t="s">
        <v>193</v>
      </c>
      <c r="F8" s="9">
        <v>0</v>
      </c>
      <c r="G8" s="9">
        <v>0</v>
      </c>
      <c r="H8" s="9">
        <v>0</v>
      </c>
    </row>
    <row r="9" spans="1:8" x14ac:dyDescent="0.25">
      <c r="A9" s="95" t="s">
        <v>108</v>
      </c>
      <c r="B9" s="1">
        <v>553</v>
      </c>
      <c r="C9" s="1">
        <v>42</v>
      </c>
      <c r="D9" s="1" t="s">
        <v>193</v>
      </c>
      <c r="E9" s="1" t="s">
        <v>193</v>
      </c>
      <c r="F9" s="1">
        <v>407</v>
      </c>
      <c r="G9" s="1">
        <v>278</v>
      </c>
      <c r="H9" s="1">
        <v>1296</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89"/>
  <dimension ref="A1:H13"/>
  <sheetViews>
    <sheetView workbookViewId="0">
      <selection activeCell="H7" sqref="H7"/>
    </sheetView>
  </sheetViews>
  <sheetFormatPr defaultRowHeight="15" x14ac:dyDescent="0.25"/>
  <cols>
    <col min="1" max="1" width="15.85546875" customWidth="1"/>
  </cols>
  <sheetData>
    <row r="1" spans="1:8" x14ac:dyDescent="0.25">
      <c r="A1" s="5" t="s">
        <v>482</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631</v>
      </c>
      <c r="C4" s="8">
        <v>106</v>
      </c>
      <c r="D4" s="8" t="s">
        <v>193</v>
      </c>
      <c r="E4" s="8" t="s">
        <v>193</v>
      </c>
      <c r="F4" s="8">
        <v>154</v>
      </c>
      <c r="G4" s="8">
        <v>88</v>
      </c>
      <c r="H4" s="8">
        <v>1007</v>
      </c>
    </row>
    <row r="5" spans="1:8" x14ac:dyDescent="0.25">
      <c r="A5" s="7" t="s">
        <v>119</v>
      </c>
      <c r="B5" s="3">
        <v>6.4</v>
      </c>
      <c r="C5" s="3">
        <v>2.5</v>
      </c>
      <c r="D5" s="3" t="s">
        <v>193</v>
      </c>
      <c r="E5" s="3" t="s">
        <v>193</v>
      </c>
      <c r="F5" s="3">
        <v>2.6</v>
      </c>
      <c r="G5" s="3">
        <v>2.5</v>
      </c>
      <c r="H5" s="3">
        <v>4.2</v>
      </c>
    </row>
    <row r="6" spans="1:8" x14ac:dyDescent="0.25">
      <c r="A6" s="109" t="s">
        <v>120</v>
      </c>
      <c r="B6" s="109"/>
      <c r="C6" s="109"/>
      <c r="D6" s="109"/>
      <c r="E6" s="109"/>
      <c r="F6" s="109"/>
      <c r="G6" s="109"/>
      <c r="H6" s="109"/>
    </row>
    <row r="7" spans="1:8" x14ac:dyDescent="0.25">
      <c r="A7" s="6" t="s">
        <v>115</v>
      </c>
      <c r="B7" s="8">
        <v>115</v>
      </c>
      <c r="C7" s="8">
        <v>12</v>
      </c>
      <c r="D7" s="8" t="s">
        <v>193</v>
      </c>
      <c r="E7" s="8" t="s">
        <v>193</v>
      </c>
      <c r="F7" s="8">
        <v>120</v>
      </c>
      <c r="G7" s="8">
        <v>72</v>
      </c>
      <c r="H7" s="8">
        <v>325</v>
      </c>
    </row>
    <row r="8" spans="1:8" x14ac:dyDescent="0.25">
      <c r="A8" s="7" t="s">
        <v>8</v>
      </c>
      <c r="B8" s="9">
        <v>0</v>
      </c>
      <c r="C8" s="9">
        <v>0</v>
      </c>
      <c r="D8" s="9" t="s">
        <v>193</v>
      </c>
      <c r="E8" s="9" t="s">
        <v>193</v>
      </c>
      <c r="F8" s="9">
        <v>0</v>
      </c>
      <c r="G8" s="9">
        <v>0</v>
      </c>
      <c r="H8" s="9">
        <v>0</v>
      </c>
    </row>
    <row r="9" spans="1:8" x14ac:dyDescent="0.25">
      <c r="A9" s="95" t="s">
        <v>108</v>
      </c>
      <c r="B9" s="1">
        <v>115</v>
      </c>
      <c r="C9" s="1">
        <v>12</v>
      </c>
      <c r="D9" s="1" t="s">
        <v>193</v>
      </c>
      <c r="E9" s="1" t="s">
        <v>193</v>
      </c>
      <c r="F9" s="1">
        <v>120</v>
      </c>
      <c r="G9" s="1">
        <v>72</v>
      </c>
      <c r="H9" s="1">
        <v>325</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90"/>
  <dimension ref="A1:H13"/>
  <sheetViews>
    <sheetView workbookViewId="0">
      <selection activeCell="K26" sqref="K26"/>
    </sheetView>
  </sheetViews>
  <sheetFormatPr defaultRowHeight="15" x14ac:dyDescent="0.25"/>
  <cols>
    <col min="1" max="1" width="23.140625" customWidth="1"/>
  </cols>
  <sheetData>
    <row r="1" spans="1:8" x14ac:dyDescent="0.25">
      <c r="A1" s="5" t="s">
        <v>483</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825</v>
      </c>
      <c r="C4" s="8">
        <v>75</v>
      </c>
      <c r="D4" s="8" t="s">
        <v>193</v>
      </c>
      <c r="E4" s="8">
        <v>0</v>
      </c>
      <c r="F4" s="8">
        <v>302</v>
      </c>
      <c r="G4" s="8">
        <v>115</v>
      </c>
      <c r="H4" s="8">
        <v>1316</v>
      </c>
    </row>
    <row r="5" spans="1:8" x14ac:dyDescent="0.25">
      <c r="A5" s="7" t="s">
        <v>119</v>
      </c>
      <c r="B5" s="3">
        <v>16.400000000000002</v>
      </c>
      <c r="C5" s="3">
        <v>14.8</v>
      </c>
      <c r="D5" s="3" t="s">
        <v>193</v>
      </c>
      <c r="E5" s="3" t="s">
        <v>192</v>
      </c>
      <c r="F5" s="3">
        <v>9.5</v>
      </c>
      <c r="G5" s="3">
        <v>7.1000000000000005</v>
      </c>
      <c r="H5" s="3">
        <v>12.700000000000001</v>
      </c>
    </row>
    <row r="6" spans="1:8" x14ac:dyDescent="0.25">
      <c r="A6" s="109" t="s">
        <v>120</v>
      </c>
      <c r="B6" s="109"/>
      <c r="C6" s="109"/>
      <c r="D6" s="109"/>
      <c r="E6" s="109"/>
      <c r="F6" s="109"/>
      <c r="G6" s="109"/>
      <c r="H6" s="109"/>
    </row>
    <row r="7" spans="1:8" x14ac:dyDescent="0.25">
      <c r="A7" s="6" t="s">
        <v>115</v>
      </c>
      <c r="B7" s="8">
        <v>74</v>
      </c>
      <c r="C7" s="8">
        <v>4</v>
      </c>
      <c r="D7" s="8" t="s">
        <v>193</v>
      </c>
      <c r="E7" s="8">
        <v>0</v>
      </c>
      <c r="F7" s="8">
        <v>50</v>
      </c>
      <c r="G7" s="8">
        <v>36</v>
      </c>
      <c r="H7" s="8">
        <v>165</v>
      </c>
    </row>
    <row r="8" spans="1:8" x14ac:dyDescent="0.25">
      <c r="A8" s="7" t="s">
        <v>8</v>
      </c>
      <c r="B8" s="9">
        <v>0</v>
      </c>
      <c r="C8" s="9">
        <v>0</v>
      </c>
      <c r="D8" s="9" t="s">
        <v>193</v>
      </c>
      <c r="E8" s="9">
        <v>0</v>
      </c>
      <c r="F8" s="9">
        <v>0</v>
      </c>
      <c r="G8" s="9">
        <v>0</v>
      </c>
      <c r="H8" s="9">
        <v>0</v>
      </c>
    </row>
    <row r="9" spans="1:8" x14ac:dyDescent="0.25">
      <c r="A9" s="95" t="s">
        <v>108</v>
      </c>
      <c r="B9" s="1">
        <v>74</v>
      </c>
      <c r="C9" s="1">
        <v>4</v>
      </c>
      <c r="D9" s="1" t="s">
        <v>193</v>
      </c>
      <c r="E9" s="1">
        <v>0</v>
      </c>
      <c r="F9" s="1">
        <v>50</v>
      </c>
      <c r="G9" s="1">
        <v>36</v>
      </c>
      <c r="H9" s="1">
        <v>165</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91"/>
  <dimension ref="A1:H13"/>
  <sheetViews>
    <sheetView workbookViewId="0">
      <selection activeCell="N22" sqref="N22"/>
    </sheetView>
  </sheetViews>
  <sheetFormatPr defaultRowHeight="15" x14ac:dyDescent="0.25"/>
  <cols>
    <col min="1" max="1" width="15.5703125" customWidth="1"/>
  </cols>
  <sheetData>
    <row r="1" spans="1:8" x14ac:dyDescent="0.25">
      <c r="A1" s="5" t="s">
        <v>484</v>
      </c>
    </row>
    <row r="2" spans="1:8" x14ac:dyDescent="0.25">
      <c r="A2" s="99"/>
      <c r="B2" s="99" t="s">
        <v>0</v>
      </c>
      <c r="C2" s="99" t="s">
        <v>118</v>
      </c>
      <c r="D2" s="99" t="s">
        <v>2</v>
      </c>
      <c r="E2" s="99" t="s">
        <v>3</v>
      </c>
      <c r="F2" s="99" t="s">
        <v>4</v>
      </c>
      <c r="G2" s="99" t="s">
        <v>5</v>
      </c>
      <c r="H2" s="99" t="s">
        <v>6</v>
      </c>
    </row>
    <row r="3" spans="1:8" x14ac:dyDescent="0.25">
      <c r="A3" s="109" t="s">
        <v>109</v>
      </c>
      <c r="B3" s="109"/>
      <c r="C3" s="109"/>
      <c r="D3" s="109"/>
      <c r="E3" s="109"/>
      <c r="F3" s="109"/>
      <c r="G3" s="109"/>
      <c r="H3" s="109"/>
    </row>
    <row r="4" spans="1:8" x14ac:dyDescent="0.25">
      <c r="A4" s="6" t="s">
        <v>106</v>
      </c>
      <c r="B4" s="8">
        <v>3645</v>
      </c>
      <c r="C4" s="8">
        <v>541</v>
      </c>
      <c r="D4" s="8">
        <v>0</v>
      </c>
      <c r="E4" s="8" t="s">
        <v>193</v>
      </c>
      <c r="F4" s="8">
        <v>1340</v>
      </c>
      <c r="G4" s="8">
        <v>560</v>
      </c>
      <c r="H4" s="8">
        <v>6096</v>
      </c>
    </row>
    <row r="5" spans="1:8" x14ac:dyDescent="0.25">
      <c r="A5" s="7" t="s">
        <v>119</v>
      </c>
      <c r="B5" s="3">
        <v>24.700000000000003</v>
      </c>
      <c r="C5" s="3">
        <v>55</v>
      </c>
      <c r="D5" s="3" t="s">
        <v>192</v>
      </c>
      <c r="E5" s="3" t="s">
        <v>193</v>
      </c>
      <c r="F5" s="3">
        <v>13.3</v>
      </c>
      <c r="G5" s="3">
        <v>13.9</v>
      </c>
      <c r="H5" s="3">
        <v>20.400000000000002</v>
      </c>
    </row>
    <row r="6" spans="1:8" x14ac:dyDescent="0.25">
      <c r="A6" s="109" t="s">
        <v>120</v>
      </c>
      <c r="B6" s="109"/>
      <c r="C6" s="109"/>
      <c r="D6" s="109"/>
      <c r="E6" s="109"/>
      <c r="F6" s="109"/>
      <c r="G6" s="109"/>
      <c r="H6" s="109"/>
    </row>
    <row r="7" spans="1:8" x14ac:dyDescent="0.25">
      <c r="A7" s="6" t="s">
        <v>115</v>
      </c>
      <c r="B7" s="8">
        <v>148</v>
      </c>
      <c r="C7" s="8">
        <v>13</v>
      </c>
      <c r="D7" s="8">
        <v>0</v>
      </c>
      <c r="E7" s="8" t="s">
        <v>193</v>
      </c>
      <c r="F7" s="8">
        <v>91</v>
      </c>
      <c r="G7" s="8">
        <v>54</v>
      </c>
      <c r="H7" s="8">
        <v>309</v>
      </c>
    </row>
    <row r="8" spans="1:8" x14ac:dyDescent="0.25">
      <c r="A8" s="7" t="s">
        <v>8</v>
      </c>
      <c r="B8" s="9">
        <v>0</v>
      </c>
      <c r="C8" s="9">
        <v>0</v>
      </c>
      <c r="D8" s="9">
        <v>0</v>
      </c>
      <c r="E8" s="9" t="s">
        <v>193</v>
      </c>
      <c r="F8" s="9">
        <v>0</v>
      </c>
      <c r="G8" s="9">
        <v>0</v>
      </c>
      <c r="H8" s="9">
        <v>0</v>
      </c>
    </row>
    <row r="9" spans="1:8" x14ac:dyDescent="0.25">
      <c r="A9" s="95" t="s">
        <v>108</v>
      </c>
      <c r="B9" s="1">
        <v>148</v>
      </c>
      <c r="C9" s="1">
        <v>13</v>
      </c>
      <c r="D9" s="1">
        <v>0</v>
      </c>
      <c r="E9" s="1" t="s">
        <v>193</v>
      </c>
      <c r="F9" s="1">
        <v>91</v>
      </c>
      <c r="G9" s="1">
        <v>54</v>
      </c>
      <c r="H9" s="1">
        <v>309</v>
      </c>
    </row>
    <row r="10" spans="1:8" x14ac:dyDescent="0.25">
      <c r="A10" s="22" t="s">
        <v>21</v>
      </c>
      <c r="B10" s="11"/>
    </row>
    <row r="11" spans="1:8" x14ac:dyDescent="0.25">
      <c r="A11" s="22" t="s">
        <v>121</v>
      </c>
      <c r="B11" s="11"/>
    </row>
    <row r="12" spans="1:8" x14ac:dyDescent="0.25">
      <c r="A12" s="22" t="s">
        <v>122</v>
      </c>
      <c r="B12" s="11"/>
    </row>
    <row r="13" spans="1:8" x14ac:dyDescent="0.25">
      <c r="A13" s="22" t="s">
        <v>123</v>
      </c>
      <c r="B13" s="11"/>
    </row>
  </sheetData>
  <mergeCells count="2">
    <mergeCell ref="A3:H3"/>
    <mergeCell ref="A6:H6"/>
  </mergeCells>
  <pageMargins left="0.7" right="0.7" top="0.75" bottom="0.75" header="0.3" footer="0.3"/>
  <pageSetup paperSize="9" orientation="portrait" horizontalDpi="300" verticalDpi="300"/>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64"/>
  <sheetViews>
    <sheetView workbookViewId="0">
      <selection activeCell="L9" sqref="L9"/>
    </sheetView>
  </sheetViews>
  <sheetFormatPr defaultRowHeight="14.25" x14ac:dyDescent="0.2"/>
  <cols>
    <col min="1" max="1" width="53.42578125" style="40" customWidth="1"/>
    <col min="2" max="9" width="9.140625" style="40"/>
    <col min="10" max="10" width="12.140625" style="40" customWidth="1"/>
    <col min="11" max="233" width="9.140625" style="40"/>
    <col min="234" max="234" width="48.5703125" style="40" customWidth="1"/>
    <col min="235" max="235" width="11.42578125" style="40" customWidth="1"/>
    <col min="236" max="236" width="10.42578125" style="40" customWidth="1"/>
    <col min="237" max="239" width="9.28515625" style="40" customWidth="1"/>
    <col min="240" max="242" width="9.140625" style="40"/>
    <col min="243" max="243" width="11.42578125" style="40" customWidth="1"/>
    <col min="244" max="244" width="9.85546875" style="40" customWidth="1"/>
    <col min="245" max="489" width="9.140625" style="40"/>
    <col min="490" max="490" width="48.5703125" style="40" customWidth="1"/>
    <col min="491" max="491" width="11.42578125" style="40" customWidth="1"/>
    <col min="492" max="492" width="10.42578125" style="40" customWidth="1"/>
    <col min="493" max="495" width="9.28515625" style="40" customWidth="1"/>
    <col min="496" max="498" width="9.140625" style="40"/>
    <col min="499" max="499" width="11.42578125" style="40" customWidth="1"/>
    <col min="500" max="500" width="9.85546875" style="40" customWidth="1"/>
    <col min="501" max="745" width="9.140625" style="40"/>
    <col min="746" max="746" width="48.5703125" style="40" customWidth="1"/>
    <col min="747" max="747" width="11.42578125" style="40" customWidth="1"/>
    <col min="748" max="748" width="10.42578125" style="40" customWidth="1"/>
    <col min="749" max="751" width="9.28515625" style="40" customWidth="1"/>
    <col min="752" max="754" width="9.140625" style="40"/>
    <col min="755" max="755" width="11.42578125" style="40" customWidth="1"/>
    <col min="756" max="756" width="9.85546875" style="40" customWidth="1"/>
    <col min="757" max="1001" width="9.140625" style="40"/>
    <col min="1002" max="1002" width="48.5703125" style="40" customWidth="1"/>
    <col min="1003" max="1003" width="11.42578125" style="40" customWidth="1"/>
    <col min="1004" max="1004" width="10.42578125" style="40" customWidth="1"/>
    <col min="1005" max="1007" width="9.28515625" style="40" customWidth="1"/>
    <col min="1008" max="1010" width="9.140625" style="40"/>
    <col min="1011" max="1011" width="11.42578125" style="40" customWidth="1"/>
    <col min="1012" max="1012" width="9.85546875" style="40" customWidth="1"/>
    <col min="1013" max="1257" width="9.140625" style="40"/>
    <col min="1258" max="1258" width="48.5703125" style="40" customWidth="1"/>
    <col min="1259" max="1259" width="11.42578125" style="40" customWidth="1"/>
    <col min="1260" max="1260" width="10.42578125" style="40" customWidth="1"/>
    <col min="1261" max="1263" width="9.28515625" style="40" customWidth="1"/>
    <col min="1264" max="1266" width="9.140625" style="40"/>
    <col min="1267" max="1267" width="11.42578125" style="40" customWidth="1"/>
    <col min="1268" max="1268" width="9.85546875" style="40" customWidth="1"/>
    <col min="1269" max="1513" width="9.140625" style="40"/>
    <col min="1514" max="1514" width="48.5703125" style="40" customWidth="1"/>
    <col min="1515" max="1515" width="11.42578125" style="40" customWidth="1"/>
    <col min="1516" max="1516" width="10.42578125" style="40" customWidth="1"/>
    <col min="1517" max="1519" width="9.28515625" style="40" customWidth="1"/>
    <col min="1520" max="1522" width="9.140625" style="40"/>
    <col min="1523" max="1523" width="11.42578125" style="40" customWidth="1"/>
    <col min="1524" max="1524" width="9.85546875" style="40" customWidth="1"/>
    <col min="1525" max="1769" width="9.140625" style="40"/>
    <col min="1770" max="1770" width="48.5703125" style="40" customWidth="1"/>
    <col min="1771" max="1771" width="11.42578125" style="40" customWidth="1"/>
    <col min="1772" max="1772" width="10.42578125" style="40" customWidth="1"/>
    <col min="1773" max="1775" width="9.28515625" style="40" customWidth="1"/>
    <col min="1776" max="1778" width="9.140625" style="40"/>
    <col min="1779" max="1779" width="11.42578125" style="40" customWidth="1"/>
    <col min="1780" max="1780" width="9.85546875" style="40" customWidth="1"/>
    <col min="1781" max="2025" width="9.140625" style="40"/>
    <col min="2026" max="2026" width="48.5703125" style="40" customWidth="1"/>
    <col min="2027" max="2027" width="11.42578125" style="40" customWidth="1"/>
    <col min="2028" max="2028" width="10.42578125" style="40" customWidth="1"/>
    <col min="2029" max="2031" width="9.28515625" style="40" customWidth="1"/>
    <col min="2032" max="2034" width="9.140625" style="40"/>
    <col min="2035" max="2035" width="11.42578125" style="40" customWidth="1"/>
    <col min="2036" max="2036" width="9.85546875" style="40" customWidth="1"/>
    <col min="2037" max="2281" width="9.140625" style="40"/>
    <col min="2282" max="2282" width="48.5703125" style="40" customWidth="1"/>
    <col min="2283" max="2283" width="11.42578125" style="40" customWidth="1"/>
    <col min="2284" max="2284" width="10.42578125" style="40" customWidth="1"/>
    <col min="2285" max="2287" width="9.28515625" style="40" customWidth="1"/>
    <col min="2288" max="2290" width="9.140625" style="40"/>
    <col min="2291" max="2291" width="11.42578125" style="40" customWidth="1"/>
    <col min="2292" max="2292" width="9.85546875" style="40" customWidth="1"/>
    <col min="2293" max="2537" width="9.140625" style="40"/>
    <col min="2538" max="2538" width="48.5703125" style="40" customWidth="1"/>
    <col min="2539" max="2539" width="11.42578125" style="40" customWidth="1"/>
    <col min="2540" max="2540" width="10.42578125" style="40" customWidth="1"/>
    <col min="2541" max="2543" width="9.28515625" style="40" customWidth="1"/>
    <col min="2544" max="2546" width="9.140625" style="40"/>
    <col min="2547" max="2547" width="11.42578125" style="40" customWidth="1"/>
    <col min="2548" max="2548" width="9.85546875" style="40" customWidth="1"/>
    <col min="2549" max="2793" width="9.140625" style="40"/>
    <col min="2794" max="2794" width="48.5703125" style="40" customWidth="1"/>
    <col min="2795" max="2795" width="11.42578125" style="40" customWidth="1"/>
    <col min="2796" max="2796" width="10.42578125" style="40" customWidth="1"/>
    <col min="2797" max="2799" width="9.28515625" style="40" customWidth="1"/>
    <col min="2800" max="2802" width="9.140625" style="40"/>
    <col min="2803" max="2803" width="11.42578125" style="40" customWidth="1"/>
    <col min="2804" max="2804" width="9.85546875" style="40" customWidth="1"/>
    <col min="2805" max="3049" width="9.140625" style="40"/>
    <col min="3050" max="3050" width="48.5703125" style="40" customWidth="1"/>
    <col min="3051" max="3051" width="11.42578125" style="40" customWidth="1"/>
    <col min="3052" max="3052" width="10.42578125" style="40" customWidth="1"/>
    <col min="3053" max="3055" width="9.28515625" style="40" customWidth="1"/>
    <col min="3056" max="3058" width="9.140625" style="40"/>
    <col min="3059" max="3059" width="11.42578125" style="40" customWidth="1"/>
    <col min="3060" max="3060" width="9.85546875" style="40" customWidth="1"/>
    <col min="3061" max="3305" width="9.140625" style="40"/>
    <col min="3306" max="3306" width="48.5703125" style="40" customWidth="1"/>
    <col min="3307" max="3307" width="11.42578125" style="40" customWidth="1"/>
    <col min="3308" max="3308" width="10.42578125" style="40" customWidth="1"/>
    <col min="3309" max="3311" width="9.28515625" style="40" customWidth="1"/>
    <col min="3312" max="3314" width="9.140625" style="40"/>
    <col min="3315" max="3315" width="11.42578125" style="40" customWidth="1"/>
    <col min="3316" max="3316" width="9.85546875" style="40" customWidth="1"/>
    <col min="3317" max="3561" width="9.140625" style="40"/>
    <col min="3562" max="3562" width="48.5703125" style="40" customWidth="1"/>
    <col min="3563" max="3563" width="11.42578125" style="40" customWidth="1"/>
    <col min="3564" max="3564" width="10.42578125" style="40" customWidth="1"/>
    <col min="3565" max="3567" width="9.28515625" style="40" customWidth="1"/>
    <col min="3568" max="3570" width="9.140625" style="40"/>
    <col min="3571" max="3571" width="11.42578125" style="40" customWidth="1"/>
    <col min="3572" max="3572" width="9.85546875" style="40" customWidth="1"/>
    <col min="3573" max="3817" width="9.140625" style="40"/>
    <col min="3818" max="3818" width="48.5703125" style="40" customWidth="1"/>
    <col min="3819" max="3819" width="11.42578125" style="40" customWidth="1"/>
    <col min="3820" max="3820" width="10.42578125" style="40" customWidth="1"/>
    <col min="3821" max="3823" width="9.28515625" style="40" customWidth="1"/>
    <col min="3824" max="3826" width="9.140625" style="40"/>
    <col min="3827" max="3827" width="11.42578125" style="40" customWidth="1"/>
    <col min="3828" max="3828" width="9.85546875" style="40" customWidth="1"/>
    <col min="3829" max="4073" width="9.140625" style="40"/>
    <col min="4074" max="4074" width="48.5703125" style="40" customWidth="1"/>
    <col min="4075" max="4075" width="11.42578125" style="40" customWidth="1"/>
    <col min="4076" max="4076" width="10.42578125" style="40" customWidth="1"/>
    <col min="4077" max="4079" width="9.28515625" style="40" customWidth="1"/>
    <col min="4080" max="4082" width="9.140625" style="40"/>
    <col min="4083" max="4083" width="11.42578125" style="40" customWidth="1"/>
    <col min="4084" max="4084" width="9.85546875" style="40" customWidth="1"/>
    <col min="4085" max="4329" width="9.140625" style="40"/>
    <col min="4330" max="4330" width="48.5703125" style="40" customWidth="1"/>
    <col min="4331" max="4331" width="11.42578125" style="40" customWidth="1"/>
    <col min="4332" max="4332" width="10.42578125" style="40" customWidth="1"/>
    <col min="4333" max="4335" width="9.28515625" style="40" customWidth="1"/>
    <col min="4336" max="4338" width="9.140625" style="40"/>
    <col min="4339" max="4339" width="11.42578125" style="40" customWidth="1"/>
    <col min="4340" max="4340" width="9.85546875" style="40" customWidth="1"/>
    <col min="4341" max="4585" width="9.140625" style="40"/>
    <col min="4586" max="4586" width="48.5703125" style="40" customWidth="1"/>
    <col min="4587" max="4587" width="11.42578125" style="40" customWidth="1"/>
    <col min="4588" max="4588" width="10.42578125" style="40" customWidth="1"/>
    <col min="4589" max="4591" width="9.28515625" style="40" customWidth="1"/>
    <col min="4592" max="4594" width="9.140625" style="40"/>
    <col min="4595" max="4595" width="11.42578125" style="40" customWidth="1"/>
    <col min="4596" max="4596" width="9.85546875" style="40" customWidth="1"/>
    <col min="4597" max="4841" width="9.140625" style="40"/>
    <col min="4842" max="4842" width="48.5703125" style="40" customWidth="1"/>
    <col min="4843" max="4843" width="11.42578125" style="40" customWidth="1"/>
    <col min="4844" max="4844" width="10.42578125" style="40" customWidth="1"/>
    <col min="4845" max="4847" width="9.28515625" style="40" customWidth="1"/>
    <col min="4848" max="4850" width="9.140625" style="40"/>
    <col min="4851" max="4851" width="11.42578125" style="40" customWidth="1"/>
    <col min="4852" max="4852" width="9.85546875" style="40" customWidth="1"/>
    <col min="4853" max="5097" width="9.140625" style="40"/>
    <col min="5098" max="5098" width="48.5703125" style="40" customWidth="1"/>
    <col min="5099" max="5099" width="11.42578125" style="40" customWidth="1"/>
    <col min="5100" max="5100" width="10.42578125" style="40" customWidth="1"/>
    <col min="5101" max="5103" width="9.28515625" style="40" customWidth="1"/>
    <col min="5104" max="5106" width="9.140625" style="40"/>
    <col min="5107" max="5107" width="11.42578125" style="40" customWidth="1"/>
    <col min="5108" max="5108" width="9.85546875" style="40" customWidth="1"/>
    <col min="5109" max="5353" width="9.140625" style="40"/>
    <col min="5354" max="5354" width="48.5703125" style="40" customWidth="1"/>
    <col min="5355" max="5355" width="11.42578125" style="40" customWidth="1"/>
    <col min="5356" max="5356" width="10.42578125" style="40" customWidth="1"/>
    <col min="5357" max="5359" width="9.28515625" style="40" customWidth="1"/>
    <col min="5360" max="5362" width="9.140625" style="40"/>
    <col min="5363" max="5363" width="11.42578125" style="40" customWidth="1"/>
    <col min="5364" max="5364" width="9.85546875" style="40" customWidth="1"/>
    <col min="5365" max="5609" width="9.140625" style="40"/>
    <col min="5610" max="5610" width="48.5703125" style="40" customWidth="1"/>
    <col min="5611" max="5611" width="11.42578125" style="40" customWidth="1"/>
    <col min="5612" max="5612" width="10.42578125" style="40" customWidth="1"/>
    <col min="5613" max="5615" width="9.28515625" style="40" customWidth="1"/>
    <col min="5616" max="5618" width="9.140625" style="40"/>
    <col min="5619" max="5619" width="11.42578125" style="40" customWidth="1"/>
    <col min="5620" max="5620" width="9.85546875" style="40" customWidth="1"/>
    <col min="5621" max="5865" width="9.140625" style="40"/>
    <col min="5866" max="5866" width="48.5703125" style="40" customWidth="1"/>
    <col min="5867" max="5867" width="11.42578125" style="40" customWidth="1"/>
    <col min="5868" max="5868" width="10.42578125" style="40" customWidth="1"/>
    <col min="5869" max="5871" width="9.28515625" style="40" customWidth="1"/>
    <col min="5872" max="5874" width="9.140625" style="40"/>
    <col min="5875" max="5875" width="11.42578125" style="40" customWidth="1"/>
    <col min="5876" max="5876" width="9.85546875" style="40" customWidth="1"/>
    <col min="5877" max="6121" width="9.140625" style="40"/>
    <col min="6122" max="6122" width="48.5703125" style="40" customWidth="1"/>
    <col min="6123" max="6123" width="11.42578125" style="40" customWidth="1"/>
    <col min="6124" max="6124" width="10.42578125" style="40" customWidth="1"/>
    <col min="6125" max="6127" width="9.28515625" style="40" customWidth="1"/>
    <col min="6128" max="6130" width="9.140625" style="40"/>
    <col min="6131" max="6131" width="11.42578125" style="40" customWidth="1"/>
    <col min="6132" max="6132" width="9.85546875" style="40" customWidth="1"/>
    <col min="6133" max="6377" width="9.140625" style="40"/>
    <col min="6378" max="6378" width="48.5703125" style="40" customWidth="1"/>
    <col min="6379" max="6379" width="11.42578125" style="40" customWidth="1"/>
    <col min="6380" max="6380" width="10.42578125" style="40" customWidth="1"/>
    <col min="6381" max="6383" width="9.28515625" style="40" customWidth="1"/>
    <col min="6384" max="6386" width="9.140625" style="40"/>
    <col min="6387" max="6387" width="11.42578125" style="40" customWidth="1"/>
    <col min="6388" max="6388" width="9.85546875" style="40" customWidth="1"/>
    <col min="6389" max="6633" width="9.140625" style="40"/>
    <col min="6634" max="6634" width="48.5703125" style="40" customWidth="1"/>
    <col min="6635" max="6635" width="11.42578125" style="40" customWidth="1"/>
    <col min="6636" max="6636" width="10.42578125" style="40" customWidth="1"/>
    <col min="6637" max="6639" width="9.28515625" style="40" customWidth="1"/>
    <col min="6640" max="6642" width="9.140625" style="40"/>
    <col min="6643" max="6643" width="11.42578125" style="40" customWidth="1"/>
    <col min="6644" max="6644" width="9.85546875" style="40" customWidth="1"/>
    <col min="6645" max="6889" width="9.140625" style="40"/>
    <col min="6890" max="6890" width="48.5703125" style="40" customWidth="1"/>
    <col min="6891" max="6891" width="11.42578125" style="40" customWidth="1"/>
    <col min="6892" max="6892" width="10.42578125" style="40" customWidth="1"/>
    <col min="6893" max="6895" width="9.28515625" style="40" customWidth="1"/>
    <col min="6896" max="6898" width="9.140625" style="40"/>
    <col min="6899" max="6899" width="11.42578125" style="40" customWidth="1"/>
    <col min="6900" max="6900" width="9.85546875" style="40" customWidth="1"/>
    <col min="6901" max="7145" width="9.140625" style="40"/>
    <col min="7146" max="7146" width="48.5703125" style="40" customWidth="1"/>
    <col min="7147" max="7147" width="11.42578125" style="40" customWidth="1"/>
    <col min="7148" max="7148" width="10.42578125" style="40" customWidth="1"/>
    <col min="7149" max="7151" width="9.28515625" style="40" customWidth="1"/>
    <col min="7152" max="7154" width="9.140625" style="40"/>
    <col min="7155" max="7155" width="11.42578125" style="40" customWidth="1"/>
    <col min="7156" max="7156" width="9.85546875" style="40" customWidth="1"/>
    <col min="7157" max="7401" width="9.140625" style="40"/>
    <col min="7402" max="7402" width="48.5703125" style="40" customWidth="1"/>
    <col min="7403" max="7403" width="11.42578125" style="40" customWidth="1"/>
    <col min="7404" max="7404" width="10.42578125" style="40" customWidth="1"/>
    <col min="7405" max="7407" width="9.28515625" style="40" customWidth="1"/>
    <col min="7408" max="7410" width="9.140625" style="40"/>
    <col min="7411" max="7411" width="11.42578125" style="40" customWidth="1"/>
    <col min="7412" max="7412" width="9.85546875" style="40" customWidth="1"/>
    <col min="7413" max="7657" width="9.140625" style="40"/>
    <col min="7658" max="7658" width="48.5703125" style="40" customWidth="1"/>
    <col min="7659" max="7659" width="11.42578125" style="40" customWidth="1"/>
    <col min="7660" max="7660" width="10.42578125" style="40" customWidth="1"/>
    <col min="7661" max="7663" width="9.28515625" style="40" customWidth="1"/>
    <col min="7664" max="7666" width="9.140625" style="40"/>
    <col min="7667" max="7667" width="11.42578125" style="40" customWidth="1"/>
    <col min="7668" max="7668" width="9.85546875" style="40" customWidth="1"/>
    <col min="7669" max="7913" width="9.140625" style="40"/>
    <col min="7914" max="7914" width="48.5703125" style="40" customWidth="1"/>
    <col min="7915" max="7915" width="11.42578125" style="40" customWidth="1"/>
    <col min="7916" max="7916" width="10.42578125" style="40" customWidth="1"/>
    <col min="7917" max="7919" width="9.28515625" style="40" customWidth="1"/>
    <col min="7920" max="7922" width="9.140625" style="40"/>
    <col min="7923" max="7923" width="11.42578125" style="40" customWidth="1"/>
    <col min="7924" max="7924" width="9.85546875" style="40" customWidth="1"/>
    <col min="7925" max="8169" width="9.140625" style="40"/>
    <col min="8170" max="8170" width="48.5703125" style="40" customWidth="1"/>
    <col min="8171" max="8171" width="11.42578125" style="40" customWidth="1"/>
    <col min="8172" max="8172" width="10.42578125" style="40" customWidth="1"/>
    <col min="8173" max="8175" width="9.28515625" style="40" customWidth="1"/>
    <col min="8176" max="8178" width="9.140625" style="40"/>
    <col min="8179" max="8179" width="11.42578125" style="40" customWidth="1"/>
    <col min="8180" max="8180" width="9.85546875" style="40" customWidth="1"/>
    <col min="8181" max="8425" width="9.140625" style="40"/>
    <col min="8426" max="8426" width="48.5703125" style="40" customWidth="1"/>
    <col min="8427" max="8427" width="11.42578125" style="40" customWidth="1"/>
    <col min="8428" max="8428" width="10.42578125" style="40" customWidth="1"/>
    <col min="8429" max="8431" width="9.28515625" style="40" customWidth="1"/>
    <col min="8432" max="8434" width="9.140625" style="40"/>
    <col min="8435" max="8435" width="11.42578125" style="40" customWidth="1"/>
    <col min="8436" max="8436" width="9.85546875" style="40" customWidth="1"/>
    <col min="8437" max="8681" width="9.140625" style="40"/>
    <col min="8682" max="8682" width="48.5703125" style="40" customWidth="1"/>
    <col min="8683" max="8683" width="11.42578125" style="40" customWidth="1"/>
    <col min="8684" max="8684" width="10.42578125" style="40" customWidth="1"/>
    <col min="8685" max="8687" width="9.28515625" style="40" customWidth="1"/>
    <col min="8688" max="8690" width="9.140625" style="40"/>
    <col min="8691" max="8691" width="11.42578125" style="40" customWidth="1"/>
    <col min="8692" max="8692" width="9.85546875" style="40" customWidth="1"/>
    <col min="8693" max="8937" width="9.140625" style="40"/>
    <col min="8938" max="8938" width="48.5703125" style="40" customWidth="1"/>
    <col min="8939" max="8939" width="11.42578125" style="40" customWidth="1"/>
    <col min="8940" max="8940" width="10.42578125" style="40" customWidth="1"/>
    <col min="8941" max="8943" width="9.28515625" style="40" customWidth="1"/>
    <col min="8944" max="8946" width="9.140625" style="40"/>
    <col min="8947" max="8947" width="11.42578125" style="40" customWidth="1"/>
    <col min="8948" max="8948" width="9.85546875" style="40" customWidth="1"/>
    <col min="8949" max="9193" width="9.140625" style="40"/>
    <col min="9194" max="9194" width="48.5703125" style="40" customWidth="1"/>
    <col min="9195" max="9195" width="11.42578125" style="40" customWidth="1"/>
    <col min="9196" max="9196" width="10.42578125" style="40" customWidth="1"/>
    <col min="9197" max="9199" width="9.28515625" style="40" customWidth="1"/>
    <col min="9200" max="9202" width="9.140625" style="40"/>
    <col min="9203" max="9203" width="11.42578125" style="40" customWidth="1"/>
    <col min="9204" max="9204" width="9.85546875" style="40" customWidth="1"/>
    <col min="9205" max="9449" width="9.140625" style="40"/>
    <col min="9450" max="9450" width="48.5703125" style="40" customWidth="1"/>
    <col min="9451" max="9451" width="11.42578125" style="40" customWidth="1"/>
    <col min="9452" max="9452" width="10.42578125" style="40" customWidth="1"/>
    <col min="9453" max="9455" width="9.28515625" style="40" customWidth="1"/>
    <col min="9456" max="9458" width="9.140625" style="40"/>
    <col min="9459" max="9459" width="11.42578125" style="40" customWidth="1"/>
    <col min="9460" max="9460" width="9.85546875" style="40" customWidth="1"/>
    <col min="9461" max="9705" width="9.140625" style="40"/>
    <col min="9706" max="9706" width="48.5703125" style="40" customWidth="1"/>
    <col min="9707" max="9707" width="11.42578125" style="40" customWidth="1"/>
    <col min="9708" max="9708" width="10.42578125" style="40" customWidth="1"/>
    <col min="9709" max="9711" width="9.28515625" style="40" customWidth="1"/>
    <col min="9712" max="9714" width="9.140625" style="40"/>
    <col min="9715" max="9715" width="11.42578125" style="40" customWidth="1"/>
    <col min="9716" max="9716" width="9.85546875" style="40" customWidth="1"/>
    <col min="9717" max="9961" width="9.140625" style="40"/>
    <col min="9962" max="9962" width="48.5703125" style="40" customWidth="1"/>
    <col min="9963" max="9963" width="11.42578125" style="40" customWidth="1"/>
    <col min="9964" max="9964" width="10.42578125" style="40" customWidth="1"/>
    <col min="9965" max="9967" width="9.28515625" style="40" customWidth="1"/>
    <col min="9968" max="9970" width="9.140625" style="40"/>
    <col min="9971" max="9971" width="11.42578125" style="40" customWidth="1"/>
    <col min="9972" max="9972" width="9.85546875" style="40" customWidth="1"/>
    <col min="9973" max="10217" width="9.140625" style="40"/>
    <col min="10218" max="10218" width="48.5703125" style="40" customWidth="1"/>
    <col min="10219" max="10219" width="11.42578125" style="40" customWidth="1"/>
    <col min="10220" max="10220" width="10.42578125" style="40" customWidth="1"/>
    <col min="10221" max="10223" width="9.28515625" style="40" customWidth="1"/>
    <col min="10224" max="10226" width="9.140625" style="40"/>
    <col min="10227" max="10227" width="11.42578125" style="40" customWidth="1"/>
    <col min="10228" max="10228" width="9.85546875" style="40" customWidth="1"/>
    <col min="10229" max="10473" width="9.140625" style="40"/>
    <col min="10474" max="10474" width="48.5703125" style="40" customWidth="1"/>
    <col min="10475" max="10475" width="11.42578125" style="40" customWidth="1"/>
    <col min="10476" max="10476" width="10.42578125" style="40" customWidth="1"/>
    <col min="10477" max="10479" width="9.28515625" style="40" customWidth="1"/>
    <col min="10480" max="10482" width="9.140625" style="40"/>
    <col min="10483" max="10483" width="11.42578125" style="40" customWidth="1"/>
    <col min="10484" max="10484" width="9.85546875" style="40" customWidth="1"/>
    <col min="10485" max="10729" width="9.140625" style="40"/>
    <col min="10730" max="10730" width="48.5703125" style="40" customWidth="1"/>
    <col min="10731" max="10731" width="11.42578125" style="40" customWidth="1"/>
    <col min="10732" max="10732" width="10.42578125" style="40" customWidth="1"/>
    <col min="10733" max="10735" width="9.28515625" style="40" customWidth="1"/>
    <col min="10736" max="10738" width="9.140625" style="40"/>
    <col min="10739" max="10739" width="11.42578125" style="40" customWidth="1"/>
    <col min="10740" max="10740" width="9.85546875" style="40" customWidth="1"/>
    <col min="10741" max="10985" width="9.140625" style="40"/>
    <col min="10986" max="10986" width="48.5703125" style="40" customWidth="1"/>
    <col min="10987" max="10987" width="11.42578125" style="40" customWidth="1"/>
    <col min="10988" max="10988" width="10.42578125" style="40" customWidth="1"/>
    <col min="10989" max="10991" width="9.28515625" style="40" customWidth="1"/>
    <col min="10992" max="10994" width="9.140625" style="40"/>
    <col min="10995" max="10995" width="11.42578125" style="40" customWidth="1"/>
    <col min="10996" max="10996" width="9.85546875" style="40" customWidth="1"/>
    <col min="10997" max="11241" width="9.140625" style="40"/>
    <col min="11242" max="11242" width="48.5703125" style="40" customWidth="1"/>
    <col min="11243" max="11243" width="11.42578125" style="40" customWidth="1"/>
    <col min="11244" max="11244" width="10.42578125" style="40" customWidth="1"/>
    <col min="11245" max="11247" width="9.28515625" style="40" customWidth="1"/>
    <col min="11248" max="11250" width="9.140625" style="40"/>
    <col min="11251" max="11251" width="11.42578125" style="40" customWidth="1"/>
    <col min="11252" max="11252" width="9.85546875" style="40" customWidth="1"/>
    <col min="11253" max="11497" width="9.140625" style="40"/>
    <col min="11498" max="11498" width="48.5703125" style="40" customWidth="1"/>
    <col min="11499" max="11499" width="11.42578125" style="40" customWidth="1"/>
    <col min="11500" max="11500" width="10.42578125" style="40" customWidth="1"/>
    <col min="11501" max="11503" width="9.28515625" style="40" customWidth="1"/>
    <col min="11504" max="11506" width="9.140625" style="40"/>
    <col min="11507" max="11507" width="11.42578125" style="40" customWidth="1"/>
    <col min="11508" max="11508" width="9.85546875" style="40" customWidth="1"/>
    <col min="11509" max="11753" width="9.140625" style="40"/>
    <col min="11754" max="11754" width="48.5703125" style="40" customWidth="1"/>
    <col min="11755" max="11755" width="11.42578125" style="40" customWidth="1"/>
    <col min="11756" max="11756" width="10.42578125" style="40" customWidth="1"/>
    <col min="11757" max="11759" width="9.28515625" style="40" customWidth="1"/>
    <col min="11760" max="11762" width="9.140625" style="40"/>
    <col min="11763" max="11763" width="11.42578125" style="40" customWidth="1"/>
    <col min="11764" max="11764" width="9.85546875" style="40" customWidth="1"/>
    <col min="11765" max="12009" width="9.140625" style="40"/>
    <col min="12010" max="12010" width="48.5703125" style="40" customWidth="1"/>
    <col min="12011" max="12011" width="11.42578125" style="40" customWidth="1"/>
    <col min="12012" max="12012" width="10.42578125" style="40" customWidth="1"/>
    <col min="12013" max="12015" width="9.28515625" style="40" customWidth="1"/>
    <col min="12016" max="12018" width="9.140625" style="40"/>
    <col min="12019" max="12019" width="11.42578125" style="40" customWidth="1"/>
    <col min="12020" max="12020" width="9.85546875" style="40" customWidth="1"/>
    <col min="12021" max="12265" width="9.140625" style="40"/>
    <col min="12266" max="12266" width="48.5703125" style="40" customWidth="1"/>
    <col min="12267" max="12267" width="11.42578125" style="40" customWidth="1"/>
    <col min="12268" max="12268" width="10.42578125" style="40" customWidth="1"/>
    <col min="12269" max="12271" width="9.28515625" style="40" customWidth="1"/>
    <col min="12272" max="12274" width="9.140625" style="40"/>
    <col min="12275" max="12275" width="11.42578125" style="40" customWidth="1"/>
    <col min="12276" max="12276" width="9.85546875" style="40" customWidth="1"/>
    <col min="12277" max="12521" width="9.140625" style="40"/>
    <col min="12522" max="12522" width="48.5703125" style="40" customWidth="1"/>
    <col min="12523" max="12523" width="11.42578125" style="40" customWidth="1"/>
    <col min="12524" max="12524" width="10.42578125" style="40" customWidth="1"/>
    <col min="12525" max="12527" width="9.28515625" style="40" customWidth="1"/>
    <col min="12528" max="12530" width="9.140625" style="40"/>
    <col min="12531" max="12531" width="11.42578125" style="40" customWidth="1"/>
    <col min="12532" max="12532" width="9.85546875" style="40" customWidth="1"/>
    <col min="12533" max="12777" width="9.140625" style="40"/>
    <col min="12778" max="12778" width="48.5703125" style="40" customWidth="1"/>
    <col min="12779" max="12779" width="11.42578125" style="40" customWidth="1"/>
    <col min="12780" max="12780" width="10.42578125" style="40" customWidth="1"/>
    <col min="12781" max="12783" width="9.28515625" style="40" customWidth="1"/>
    <col min="12784" max="12786" width="9.140625" style="40"/>
    <col min="12787" max="12787" width="11.42578125" style="40" customWidth="1"/>
    <col min="12788" max="12788" width="9.85546875" style="40" customWidth="1"/>
    <col min="12789" max="13033" width="9.140625" style="40"/>
    <col min="13034" max="13034" width="48.5703125" style="40" customWidth="1"/>
    <col min="13035" max="13035" width="11.42578125" style="40" customWidth="1"/>
    <col min="13036" max="13036" width="10.42578125" style="40" customWidth="1"/>
    <col min="13037" max="13039" width="9.28515625" style="40" customWidth="1"/>
    <col min="13040" max="13042" width="9.140625" style="40"/>
    <col min="13043" max="13043" width="11.42578125" style="40" customWidth="1"/>
    <col min="13044" max="13044" width="9.85546875" style="40" customWidth="1"/>
    <col min="13045" max="13289" width="9.140625" style="40"/>
    <col min="13290" max="13290" width="48.5703125" style="40" customWidth="1"/>
    <col min="13291" max="13291" width="11.42578125" style="40" customWidth="1"/>
    <col min="13292" max="13292" width="10.42578125" style="40" customWidth="1"/>
    <col min="13293" max="13295" width="9.28515625" style="40" customWidth="1"/>
    <col min="13296" max="13298" width="9.140625" style="40"/>
    <col min="13299" max="13299" width="11.42578125" style="40" customWidth="1"/>
    <col min="13300" max="13300" width="9.85546875" style="40" customWidth="1"/>
    <col min="13301" max="13545" width="9.140625" style="40"/>
    <col min="13546" max="13546" width="48.5703125" style="40" customWidth="1"/>
    <col min="13547" max="13547" width="11.42578125" style="40" customWidth="1"/>
    <col min="13548" max="13548" width="10.42578125" style="40" customWidth="1"/>
    <col min="13549" max="13551" width="9.28515625" style="40" customWidth="1"/>
    <col min="13552" max="13554" width="9.140625" style="40"/>
    <col min="13555" max="13555" width="11.42578125" style="40" customWidth="1"/>
    <col min="13556" max="13556" width="9.85546875" style="40" customWidth="1"/>
    <col min="13557" max="13801" width="9.140625" style="40"/>
    <col min="13802" max="13802" width="48.5703125" style="40" customWidth="1"/>
    <col min="13803" max="13803" width="11.42578125" style="40" customWidth="1"/>
    <col min="13804" max="13804" width="10.42578125" style="40" customWidth="1"/>
    <col min="13805" max="13807" width="9.28515625" style="40" customWidth="1"/>
    <col min="13808" max="13810" width="9.140625" style="40"/>
    <col min="13811" max="13811" width="11.42578125" style="40" customWidth="1"/>
    <col min="13812" max="13812" width="9.85546875" style="40" customWidth="1"/>
    <col min="13813" max="14057" width="9.140625" style="40"/>
    <col min="14058" max="14058" width="48.5703125" style="40" customWidth="1"/>
    <col min="14059" max="14059" width="11.42578125" style="40" customWidth="1"/>
    <col min="14060" max="14060" width="10.42578125" style="40" customWidth="1"/>
    <col min="14061" max="14063" width="9.28515625" style="40" customWidth="1"/>
    <col min="14064" max="14066" width="9.140625" style="40"/>
    <col min="14067" max="14067" width="11.42578125" style="40" customWidth="1"/>
    <col min="14068" max="14068" width="9.85546875" style="40" customWidth="1"/>
    <col min="14069" max="14313" width="9.140625" style="40"/>
    <col min="14314" max="14314" width="48.5703125" style="40" customWidth="1"/>
    <col min="14315" max="14315" width="11.42578125" style="40" customWidth="1"/>
    <col min="14316" max="14316" width="10.42578125" style="40" customWidth="1"/>
    <col min="14317" max="14319" width="9.28515625" style="40" customWidth="1"/>
    <col min="14320" max="14322" width="9.140625" style="40"/>
    <col min="14323" max="14323" width="11.42578125" style="40" customWidth="1"/>
    <col min="14324" max="14324" width="9.85546875" style="40" customWidth="1"/>
    <col min="14325" max="14569" width="9.140625" style="40"/>
    <col min="14570" max="14570" width="48.5703125" style="40" customWidth="1"/>
    <col min="14571" max="14571" width="11.42578125" style="40" customWidth="1"/>
    <col min="14572" max="14572" width="10.42578125" style="40" customWidth="1"/>
    <col min="14573" max="14575" width="9.28515625" style="40" customWidth="1"/>
    <col min="14576" max="14578" width="9.140625" style="40"/>
    <col min="14579" max="14579" width="11.42578125" style="40" customWidth="1"/>
    <col min="14580" max="14580" width="9.85546875" style="40" customWidth="1"/>
    <col min="14581" max="14825" width="9.140625" style="40"/>
    <col min="14826" max="14826" width="48.5703125" style="40" customWidth="1"/>
    <col min="14827" max="14827" width="11.42578125" style="40" customWidth="1"/>
    <col min="14828" max="14828" width="10.42578125" style="40" customWidth="1"/>
    <col min="14829" max="14831" width="9.28515625" style="40" customWidth="1"/>
    <col min="14832" max="14834" width="9.140625" style="40"/>
    <col min="14835" max="14835" width="11.42578125" style="40" customWidth="1"/>
    <col min="14836" max="14836" width="9.85546875" style="40" customWidth="1"/>
    <col min="14837" max="15081" width="9.140625" style="40"/>
    <col min="15082" max="15082" width="48.5703125" style="40" customWidth="1"/>
    <col min="15083" max="15083" width="11.42578125" style="40" customWidth="1"/>
    <col min="15084" max="15084" width="10.42578125" style="40" customWidth="1"/>
    <col min="15085" max="15087" width="9.28515625" style="40" customWidth="1"/>
    <col min="15088" max="15090" width="9.140625" style="40"/>
    <col min="15091" max="15091" width="11.42578125" style="40" customWidth="1"/>
    <col min="15092" max="15092" width="9.85546875" style="40" customWidth="1"/>
    <col min="15093" max="15337" width="9.140625" style="40"/>
    <col min="15338" max="15338" width="48.5703125" style="40" customWidth="1"/>
    <col min="15339" max="15339" width="11.42578125" style="40" customWidth="1"/>
    <col min="15340" max="15340" width="10.42578125" style="40" customWidth="1"/>
    <col min="15341" max="15343" width="9.28515625" style="40" customWidth="1"/>
    <col min="15344" max="15346" width="9.140625" style="40"/>
    <col min="15347" max="15347" width="11.42578125" style="40" customWidth="1"/>
    <col min="15348" max="15348" width="9.85546875" style="40" customWidth="1"/>
    <col min="15349" max="15593" width="9.140625" style="40"/>
    <col min="15594" max="15594" width="48.5703125" style="40" customWidth="1"/>
    <col min="15595" max="15595" width="11.42578125" style="40" customWidth="1"/>
    <col min="15596" max="15596" width="10.42578125" style="40" customWidth="1"/>
    <col min="15597" max="15599" width="9.28515625" style="40" customWidth="1"/>
    <col min="15600" max="15602" width="9.140625" style="40"/>
    <col min="15603" max="15603" width="11.42578125" style="40" customWidth="1"/>
    <col min="15604" max="15604" width="9.85546875" style="40" customWidth="1"/>
    <col min="15605" max="15849" width="9.140625" style="40"/>
    <col min="15850" max="15850" width="48.5703125" style="40" customWidth="1"/>
    <col min="15851" max="15851" width="11.42578125" style="40" customWidth="1"/>
    <col min="15852" max="15852" width="10.42578125" style="40" customWidth="1"/>
    <col min="15853" max="15855" width="9.28515625" style="40" customWidth="1"/>
    <col min="15856" max="15858" width="9.140625" style="40"/>
    <col min="15859" max="15859" width="11.42578125" style="40" customWidth="1"/>
    <col min="15860" max="15860" width="9.85546875" style="40" customWidth="1"/>
    <col min="15861" max="16105" width="9.140625" style="40"/>
    <col min="16106" max="16106" width="48.5703125" style="40" customWidth="1"/>
    <col min="16107" max="16107" width="11.42578125" style="40" customWidth="1"/>
    <col min="16108" max="16108" width="10.42578125" style="40" customWidth="1"/>
    <col min="16109" max="16111" width="9.28515625" style="40" customWidth="1"/>
    <col min="16112" max="16114" width="9.140625" style="40"/>
    <col min="16115" max="16115" width="11.42578125" style="40" customWidth="1"/>
    <col min="16116" max="16116" width="9.85546875" style="40" customWidth="1"/>
    <col min="16117" max="16384" width="9.140625" style="40"/>
  </cols>
  <sheetData>
    <row r="1" spans="1:10" x14ac:dyDescent="0.2">
      <c r="A1" s="5" t="s">
        <v>399</v>
      </c>
      <c r="B1" s="38"/>
      <c r="C1" s="38"/>
      <c r="D1" s="38"/>
      <c r="E1" s="38"/>
      <c r="F1" s="38"/>
      <c r="G1" s="38"/>
    </row>
    <row r="2" spans="1:10" ht="24" x14ac:dyDescent="0.2">
      <c r="A2" s="12"/>
      <c r="B2" s="99" t="s">
        <v>84</v>
      </c>
      <c r="C2" s="99" t="s">
        <v>376</v>
      </c>
      <c r="D2" s="99" t="s">
        <v>377</v>
      </c>
      <c r="E2" s="99" t="s">
        <v>87</v>
      </c>
      <c r="F2" s="99" t="s">
        <v>88</v>
      </c>
      <c r="G2" s="99" t="s">
        <v>378</v>
      </c>
      <c r="H2" s="99" t="s">
        <v>90</v>
      </c>
      <c r="I2" s="99" t="s">
        <v>91</v>
      </c>
      <c r="J2" s="99" t="s">
        <v>379</v>
      </c>
    </row>
    <row r="3" spans="1:10" x14ac:dyDescent="0.2">
      <c r="A3" s="39" t="s">
        <v>440</v>
      </c>
      <c r="B3" s="39"/>
      <c r="C3" s="39"/>
      <c r="D3" s="39"/>
      <c r="E3" s="39"/>
      <c r="F3" s="39"/>
      <c r="G3" s="39"/>
      <c r="H3" s="39"/>
      <c r="I3" s="39"/>
      <c r="J3" s="39"/>
    </row>
    <row r="4" spans="1:10" x14ac:dyDescent="0.2">
      <c r="A4" s="39" t="s">
        <v>381</v>
      </c>
      <c r="B4" s="39"/>
      <c r="C4" s="39"/>
      <c r="D4" s="39"/>
      <c r="E4" s="39"/>
      <c r="F4" s="39"/>
      <c r="G4" s="39"/>
      <c r="H4" s="39"/>
      <c r="I4" s="39"/>
      <c r="J4" s="39"/>
    </row>
    <row r="5" spans="1:10" ht="24" x14ac:dyDescent="0.2">
      <c r="A5" s="51" t="s">
        <v>400</v>
      </c>
      <c r="B5" s="52">
        <v>18100</v>
      </c>
      <c r="C5" s="52">
        <v>15637</v>
      </c>
      <c r="D5" s="52">
        <v>11074</v>
      </c>
      <c r="E5" s="52">
        <v>3466</v>
      </c>
      <c r="F5" s="52">
        <v>4029</v>
      </c>
      <c r="G5" s="52">
        <v>0</v>
      </c>
      <c r="H5" s="52">
        <v>0</v>
      </c>
      <c r="I5" s="52">
        <v>2013</v>
      </c>
      <c r="J5" s="52">
        <v>54319</v>
      </c>
    </row>
    <row r="6" spans="1:10" x14ac:dyDescent="0.2">
      <c r="A6" s="14" t="s">
        <v>441</v>
      </c>
      <c r="B6" s="54">
        <v>25278</v>
      </c>
      <c r="C6" s="54">
        <v>18395</v>
      </c>
      <c r="D6" s="54">
        <v>14011</v>
      </c>
      <c r="E6" s="54">
        <v>4312</v>
      </c>
      <c r="F6" s="54">
        <v>5178</v>
      </c>
      <c r="G6" s="54">
        <v>0</v>
      </c>
      <c r="H6" s="54">
        <v>0</v>
      </c>
      <c r="I6" s="54">
        <v>2628</v>
      </c>
      <c r="J6" s="54">
        <v>69801</v>
      </c>
    </row>
    <row r="7" spans="1:10" ht="24" x14ac:dyDescent="0.2">
      <c r="A7" s="51" t="s">
        <v>401</v>
      </c>
      <c r="B7" s="71">
        <v>71.600000000000009</v>
      </c>
      <c r="C7" s="71">
        <v>85</v>
      </c>
      <c r="D7" s="71">
        <v>79</v>
      </c>
      <c r="E7" s="71">
        <v>80.400000000000006</v>
      </c>
      <c r="F7" s="71">
        <v>77.800000000000011</v>
      </c>
      <c r="G7" s="103" t="s">
        <v>192</v>
      </c>
      <c r="H7" s="103" t="s">
        <v>192</v>
      </c>
      <c r="I7" s="71">
        <v>76.600000000000009</v>
      </c>
      <c r="J7" s="71">
        <v>77.800000000000011</v>
      </c>
    </row>
    <row r="8" spans="1:10" x14ac:dyDescent="0.2">
      <c r="A8" s="14" t="s">
        <v>382</v>
      </c>
      <c r="B8" s="54">
        <v>793</v>
      </c>
      <c r="C8" s="54">
        <v>1378</v>
      </c>
      <c r="D8" s="54">
        <v>1176</v>
      </c>
      <c r="E8" s="54">
        <v>355</v>
      </c>
      <c r="F8" s="54">
        <v>364</v>
      </c>
      <c r="G8" s="54">
        <v>0</v>
      </c>
      <c r="H8" s="54">
        <v>0</v>
      </c>
      <c r="I8" s="54">
        <v>131</v>
      </c>
      <c r="J8" s="54">
        <v>4197</v>
      </c>
    </row>
    <row r="9" spans="1:10" x14ac:dyDescent="0.2">
      <c r="A9" s="39" t="s">
        <v>383</v>
      </c>
      <c r="B9" s="69"/>
      <c r="C9" s="69"/>
      <c r="D9" s="69"/>
      <c r="E9" s="69"/>
      <c r="F9" s="69"/>
      <c r="G9" s="69"/>
      <c r="H9" s="69"/>
      <c r="I9" s="69"/>
      <c r="J9" s="69"/>
    </row>
    <row r="10" spans="1:10" ht="24" x14ac:dyDescent="0.2">
      <c r="A10" s="51" t="s">
        <v>400</v>
      </c>
      <c r="B10" s="52">
        <v>3736</v>
      </c>
      <c r="C10" s="52">
        <v>2779</v>
      </c>
      <c r="D10" s="52">
        <v>2345</v>
      </c>
      <c r="E10" s="52">
        <v>384</v>
      </c>
      <c r="F10" s="52">
        <v>386</v>
      </c>
      <c r="G10" s="52">
        <v>980</v>
      </c>
      <c r="H10" s="52">
        <v>0</v>
      </c>
      <c r="I10" s="52">
        <v>9</v>
      </c>
      <c r="J10" s="52">
        <v>10619</v>
      </c>
    </row>
    <row r="11" spans="1:10" x14ac:dyDescent="0.2">
      <c r="A11" s="14" t="s">
        <v>441</v>
      </c>
      <c r="B11" s="54">
        <v>5135</v>
      </c>
      <c r="C11" s="54">
        <v>3342</v>
      </c>
      <c r="D11" s="54">
        <v>3033</v>
      </c>
      <c r="E11" s="54">
        <v>466</v>
      </c>
      <c r="F11" s="54">
        <v>503</v>
      </c>
      <c r="G11" s="54">
        <v>1207</v>
      </c>
      <c r="H11" s="54">
        <v>0</v>
      </c>
      <c r="I11" s="54">
        <v>12</v>
      </c>
      <c r="J11" s="54">
        <v>13698</v>
      </c>
    </row>
    <row r="12" spans="1:10" ht="24" x14ac:dyDescent="0.2">
      <c r="A12" s="51" t="s">
        <v>401</v>
      </c>
      <c r="B12" s="71">
        <v>72.8</v>
      </c>
      <c r="C12" s="71">
        <v>83.2</v>
      </c>
      <c r="D12" s="71">
        <v>77.300000000000011</v>
      </c>
      <c r="E12" s="71">
        <v>82.4</v>
      </c>
      <c r="F12" s="71">
        <v>76.7</v>
      </c>
      <c r="G12" s="71">
        <v>81.2</v>
      </c>
      <c r="H12" s="103" t="s">
        <v>192</v>
      </c>
      <c r="I12" s="71">
        <v>75</v>
      </c>
      <c r="J12" s="71">
        <v>77.5</v>
      </c>
    </row>
    <row r="13" spans="1:10" x14ac:dyDescent="0.2">
      <c r="A13" s="14" t="s">
        <v>382</v>
      </c>
      <c r="B13" s="54">
        <v>317</v>
      </c>
      <c r="C13" s="54">
        <v>337</v>
      </c>
      <c r="D13" s="54">
        <v>301</v>
      </c>
      <c r="E13" s="54">
        <v>23</v>
      </c>
      <c r="F13" s="54">
        <v>45</v>
      </c>
      <c r="G13" s="54">
        <v>77</v>
      </c>
      <c r="H13" s="54">
        <v>0</v>
      </c>
      <c r="I13" s="54">
        <v>0</v>
      </c>
      <c r="J13" s="54">
        <v>1100</v>
      </c>
    </row>
    <row r="14" spans="1:10" x14ac:dyDescent="0.2">
      <c r="A14" s="39" t="s">
        <v>384</v>
      </c>
      <c r="B14" s="69"/>
      <c r="C14" s="69"/>
      <c r="D14" s="69"/>
      <c r="E14" s="69"/>
      <c r="F14" s="69"/>
      <c r="G14" s="69"/>
      <c r="H14" s="69"/>
      <c r="I14" s="69"/>
      <c r="J14" s="69"/>
    </row>
    <row r="15" spans="1:10" ht="24" x14ac:dyDescent="0.2">
      <c r="A15" s="51" t="s">
        <v>400</v>
      </c>
      <c r="B15" s="52">
        <v>676</v>
      </c>
      <c r="C15" s="52">
        <v>395</v>
      </c>
      <c r="D15" s="52">
        <v>1994</v>
      </c>
      <c r="E15" s="52">
        <v>418</v>
      </c>
      <c r="F15" s="52">
        <v>285</v>
      </c>
      <c r="G15" s="52">
        <v>261</v>
      </c>
      <c r="H15" s="52">
        <v>482</v>
      </c>
      <c r="I15" s="52">
        <v>0</v>
      </c>
      <c r="J15" s="52">
        <v>4512</v>
      </c>
    </row>
    <row r="16" spans="1:10" x14ac:dyDescent="0.2">
      <c r="A16" s="14" t="s">
        <v>441</v>
      </c>
      <c r="B16" s="54">
        <v>899</v>
      </c>
      <c r="C16" s="54">
        <v>466</v>
      </c>
      <c r="D16" s="54">
        <v>2552</v>
      </c>
      <c r="E16" s="54">
        <v>489</v>
      </c>
      <c r="F16" s="54">
        <v>372</v>
      </c>
      <c r="G16" s="54">
        <v>299</v>
      </c>
      <c r="H16" s="54">
        <v>640</v>
      </c>
      <c r="I16" s="54">
        <v>0</v>
      </c>
      <c r="J16" s="54">
        <v>5718</v>
      </c>
    </row>
    <row r="17" spans="1:10" ht="24" x14ac:dyDescent="0.2">
      <c r="A17" s="51" t="s">
        <v>401</v>
      </c>
      <c r="B17" s="71">
        <v>75.2</v>
      </c>
      <c r="C17" s="71">
        <v>84.800000000000011</v>
      </c>
      <c r="D17" s="71">
        <v>78.100000000000009</v>
      </c>
      <c r="E17" s="71">
        <v>85.5</v>
      </c>
      <c r="F17" s="71">
        <v>76.600000000000009</v>
      </c>
      <c r="G17" s="71">
        <v>87.2</v>
      </c>
      <c r="H17" s="71">
        <v>75.400000000000006</v>
      </c>
      <c r="I17" s="103" t="s">
        <v>192</v>
      </c>
      <c r="J17" s="71">
        <v>78.900000000000006</v>
      </c>
    </row>
    <row r="18" spans="1:10" x14ac:dyDescent="0.2">
      <c r="A18" s="14" t="s">
        <v>382</v>
      </c>
      <c r="B18" s="54">
        <v>54</v>
      </c>
      <c r="C18" s="54">
        <v>58</v>
      </c>
      <c r="D18" s="54">
        <v>272</v>
      </c>
      <c r="E18" s="54">
        <v>24</v>
      </c>
      <c r="F18" s="54">
        <v>22</v>
      </c>
      <c r="G18" s="54">
        <v>3</v>
      </c>
      <c r="H18" s="54">
        <v>93</v>
      </c>
      <c r="I18" s="54">
        <v>0</v>
      </c>
      <c r="J18" s="54">
        <v>525</v>
      </c>
    </row>
    <row r="19" spans="1:10" x14ac:dyDescent="0.2">
      <c r="A19" s="39" t="s">
        <v>385</v>
      </c>
      <c r="B19" s="69"/>
      <c r="C19" s="69"/>
      <c r="D19" s="69"/>
      <c r="E19" s="69"/>
      <c r="F19" s="69"/>
      <c r="G19" s="69"/>
      <c r="H19" s="69"/>
      <c r="I19" s="69"/>
      <c r="J19" s="69"/>
    </row>
    <row r="20" spans="1:10" ht="24" x14ac:dyDescent="0.2">
      <c r="A20" s="51" t="s">
        <v>400</v>
      </c>
      <c r="B20" s="52">
        <v>53</v>
      </c>
      <c r="C20" s="52">
        <v>0</v>
      </c>
      <c r="D20" s="52">
        <v>213</v>
      </c>
      <c r="E20" s="52">
        <v>141</v>
      </c>
      <c r="F20" s="52">
        <v>250</v>
      </c>
      <c r="G20" s="52">
        <v>19</v>
      </c>
      <c r="H20" s="52">
        <v>110</v>
      </c>
      <c r="I20" s="52">
        <v>0</v>
      </c>
      <c r="J20" s="52">
        <v>786</v>
      </c>
    </row>
    <row r="21" spans="1:10" x14ac:dyDescent="0.2">
      <c r="A21" s="14" t="s">
        <v>441</v>
      </c>
      <c r="B21" s="54">
        <v>78</v>
      </c>
      <c r="C21" s="54">
        <v>0</v>
      </c>
      <c r="D21" s="54">
        <v>318</v>
      </c>
      <c r="E21" s="54">
        <v>176</v>
      </c>
      <c r="F21" s="54">
        <v>380</v>
      </c>
      <c r="G21" s="54">
        <v>31</v>
      </c>
      <c r="H21" s="54">
        <v>195</v>
      </c>
      <c r="I21" s="54">
        <v>0</v>
      </c>
      <c r="J21" s="54">
        <v>1177</v>
      </c>
    </row>
    <row r="22" spans="1:10" ht="24" x14ac:dyDescent="0.2">
      <c r="A22" s="51" t="s">
        <v>401</v>
      </c>
      <c r="B22" s="71">
        <v>68</v>
      </c>
      <c r="C22" s="103" t="s">
        <v>192</v>
      </c>
      <c r="D22" s="71">
        <v>67</v>
      </c>
      <c r="E22" s="71">
        <v>80.5</v>
      </c>
      <c r="F22" s="71">
        <v>65.8</v>
      </c>
      <c r="G22" s="71">
        <v>61.300000000000004</v>
      </c>
      <c r="H22" s="71">
        <v>56.5</v>
      </c>
      <c r="I22" s="103" t="s">
        <v>192</v>
      </c>
      <c r="J22" s="71">
        <v>66.8</v>
      </c>
    </row>
    <row r="23" spans="1:10" x14ac:dyDescent="0.2">
      <c r="A23" s="14" t="s">
        <v>382</v>
      </c>
      <c r="B23" s="54">
        <v>0</v>
      </c>
      <c r="C23" s="54">
        <v>0</v>
      </c>
      <c r="D23" s="54">
        <v>14</v>
      </c>
      <c r="E23" s="54">
        <v>4</v>
      </c>
      <c r="F23" s="54">
        <v>28</v>
      </c>
      <c r="G23" s="54">
        <v>0</v>
      </c>
      <c r="H23" s="54">
        <v>12</v>
      </c>
      <c r="I23" s="54">
        <v>0</v>
      </c>
      <c r="J23" s="54">
        <v>58</v>
      </c>
    </row>
    <row r="24" spans="1:10" x14ac:dyDescent="0.2">
      <c r="A24" s="39" t="s">
        <v>14</v>
      </c>
      <c r="B24" s="69"/>
      <c r="C24" s="69"/>
      <c r="D24" s="69"/>
      <c r="E24" s="69"/>
      <c r="F24" s="69"/>
      <c r="G24" s="69"/>
      <c r="H24" s="69"/>
      <c r="I24" s="69"/>
      <c r="J24" s="69"/>
    </row>
    <row r="25" spans="1:10" ht="24" x14ac:dyDescent="0.2">
      <c r="A25" s="51" t="s">
        <v>400</v>
      </c>
      <c r="B25" s="52">
        <v>22565</v>
      </c>
      <c r="C25" s="52">
        <v>18811</v>
      </c>
      <c r="D25" s="52">
        <v>15626</v>
      </c>
      <c r="E25" s="52">
        <v>4410</v>
      </c>
      <c r="F25" s="52">
        <v>4950</v>
      </c>
      <c r="G25" s="52">
        <v>1260</v>
      </c>
      <c r="H25" s="52">
        <v>593</v>
      </c>
      <c r="I25" s="52">
        <v>2022</v>
      </c>
      <c r="J25" s="52">
        <v>70236</v>
      </c>
    </row>
    <row r="26" spans="1:10" x14ac:dyDescent="0.2">
      <c r="A26" s="14" t="s">
        <v>441</v>
      </c>
      <c r="B26" s="54">
        <v>31390</v>
      </c>
      <c r="C26" s="54">
        <v>22203</v>
      </c>
      <c r="D26" s="54">
        <v>19913</v>
      </c>
      <c r="E26" s="54">
        <v>5443</v>
      </c>
      <c r="F26" s="54">
        <v>6433</v>
      </c>
      <c r="G26" s="54">
        <v>1537</v>
      </c>
      <c r="H26" s="54">
        <v>835</v>
      </c>
      <c r="I26" s="54">
        <v>2640</v>
      </c>
      <c r="J26" s="54">
        <v>90393</v>
      </c>
    </row>
    <row r="27" spans="1:10" ht="24" x14ac:dyDescent="0.2">
      <c r="A27" s="51" t="s">
        <v>401</v>
      </c>
      <c r="B27" s="71">
        <v>71.900000000000006</v>
      </c>
      <c r="C27" s="71">
        <v>84.7</v>
      </c>
      <c r="D27" s="71">
        <v>78.5</v>
      </c>
      <c r="E27" s="71">
        <v>81</v>
      </c>
      <c r="F27" s="71">
        <v>76.900000000000006</v>
      </c>
      <c r="G27" s="71">
        <v>82</v>
      </c>
      <c r="H27" s="71">
        <v>71</v>
      </c>
      <c r="I27" s="71">
        <v>76.600000000000009</v>
      </c>
      <c r="J27" s="71">
        <v>77.7</v>
      </c>
    </row>
    <row r="28" spans="1:10" x14ac:dyDescent="0.2">
      <c r="A28" s="14" t="s">
        <v>382</v>
      </c>
      <c r="B28" s="54">
        <v>1164</v>
      </c>
      <c r="C28" s="54">
        <v>1772</v>
      </c>
      <c r="D28" s="54">
        <v>1762</v>
      </c>
      <c r="E28" s="54">
        <v>406</v>
      </c>
      <c r="F28" s="54">
        <v>459</v>
      </c>
      <c r="G28" s="54">
        <v>80</v>
      </c>
      <c r="H28" s="54">
        <v>104</v>
      </c>
      <c r="I28" s="54">
        <v>131</v>
      </c>
      <c r="J28" s="54">
        <v>5879</v>
      </c>
    </row>
    <row r="29" spans="1:10" x14ac:dyDescent="0.2">
      <c r="A29" s="39" t="s">
        <v>386</v>
      </c>
      <c r="B29" s="69"/>
      <c r="C29" s="69"/>
      <c r="D29" s="69"/>
      <c r="E29" s="69"/>
      <c r="F29" s="69"/>
      <c r="G29" s="69"/>
      <c r="H29" s="69"/>
      <c r="I29" s="69"/>
      <c r="J29" s="69"/>
    </row>
    <row r="30" spans="1:10" x14ac:dyDescent="0.2">
      <c r="A30" s="39" t="s">
        <v>381</v>
      </c>
      <c r="B30" s="69"/>
      <c r="C30" s="69"/>
      <c r="D30" s="69"/>
      <c r="E30" s="69"/>
      <c r="F30" s="69"/>
      <c r="G30" s="69"/>
      <c r="H30" s="69"/>
      <c r="I30" s="69"/>
      <c r="J30" s="69"/>
    </row>
    <row r="31" spans="1:10" ht="24" x14ac:dyDescent="0.2">
      <c r="A31" s="51" t="s">
        <v>400</v>
      </c>
      <c r="B31" s="52">
        <v>2028</v>
      </c>
      <c r="C31" s="52">
        <v>1371</v>
      </c>
      <c r="D31" s="52">
        <v>1353</v>
      </c>
      <c r="E31" s="52">
        <v>576</v>
      </c>
      <c r="F31" s="52">
        <v>674</v>
      </c>
      <c r="G31" s="52">
        <v>0</v>
      </c>
      <c r="H31" s="52">
        <v>0</v>
      </c>
      <c r="I31" s="52">
        <v>192</v>
      </c>
      <c r="J31" s="52">
        <v>6194</v>
      </c>
    </row>
    <row r="32" spans="1:10" x14ac:dyDescent="0.2">
      <c r="A32" s="14" t="s">
        <v>441</v>
      </c>
      <c r="B32" s="54">
        <v>5645</v>
      </c>
      <c r="C32" s="54">
        <v>2504</v>
      </c>
      <c r="D32" s="54">
        <v>2935</v>
      </c>
      <c r="E32" s="54">
        <v>1448</v>
      </c>
      <c r="F32" s="54">
        <v>1221</v>
      </c>
      <c r="G32" s="54">
        <v>0</v>
      </c>
      <c r="H32" s="54">
        <v>0</v>
      </c>
      <c r="I32" s="54">
        <v>920</v>
      </c>
      <c r="J32" s="54">
        <v>14673</v>
      </c>
    </row>
    <row r="33" spans="1:10" ht="24" x14ac:dyDescent="0.2">
      <c r="A33" s="51" t="s">
        <v>401</v>
      </c>
      <c r="B33" s="71">
        <v>35.9</v>
      </c>
      <c r="C33" s="71">
        <v>54.7</v>
      </c>
      <c r="D33" s="71">
        <v>46.1</v>
      </c>
      <c r="E33" s="71">
        <v>39.800000000000004</v>
      </c>
      <c r="F33" s="71">
        <v>55.2</v>
      </c>
      <c r="G33" s="103" t="s">
        <v>192</v>
      </c>
      <c r="H33" s="103" t="s">
        <v>192</v>
      </c>
      <c r="I33" s="71">
        <v>20.900000000000002</v>
      </c>
      <c r="J33" s="71">
        <v>42.2</v>
      </c>
    </row>
    <row r="34" spans="1:10" x14ac:dyDescent="0.2">
      <c r="A34" s="14" t="s">
        <v>382</v>
      </c>
      <c r="B34" s="54">
        <v>1159</v>
      </c>
      <c r="C34" s="54">
        <v>2154</v>
      </c>
      <c r="D34" s="54">
        <v>635</v>
      </c>
      <c r="E34" s="54">
        <v>298</v>
      </c>
      <c r="F34" s="54">
        <v>661</v>
      </c>
      <c r="G34" s="54">
        <v>0</v>
      </c>
      <c r="H34" s="54">
        <v>0</v>
      </c>
      <c r="I34" s="54">
        <v>77</v>
      </c>
      <c r="J34" s="54">
        <v>4985</v>
      </c>
    </row>
    <row r="35" spans="1:10" x14ac:dyDescent="0.2">
      <c r="A35" s="39" t="s">
        <v>383</v>
      </c>
      <c r="B35" s="69"/>
      <c r="C35" s="69"/>
      <c r="D35" s="69"/>
      <c r="E35" s="69"/>
      <c r="F35" s="69"/>
      <c r="G35" s="69"/>
      <c r="H35" s="69"/>
      <c r="I35" s="69"/>
      <c r="J35" s="69"/>
    </row>
    <row r="36" spans="1:10" ht="24" x14ac:dyDescent="0.2">
      <c r="A36" s="51" t="s">
        <v>400</v>
      </c>
      <c r="B36" s="52">
        <v>407</v>
      </c>
      <c r="C36" s="52">
        <v>370</v>
      </c>
      <c r="D36" s="52">
        <v>290</v>
      </c>
      <c r="E36" s="52">
        <v>78</v>
      </c>
      <c r="F36" s="52">
        <v>46</v>
      </c>
      <c r="G36" s="52">
        <v>242</v>
      </c>
      <c r="H36" s="52">
        <v>0</v>
      </c>
      <c r="I36" s="52">
        <v>0</v>
      </c>
      <c r="J36" s="52">
        <v>1432</v>
      </c>
    </row>
    <row r="37" spans="1:10" x14ac:dyDescent="0.2">
      <c r="A37" s="14" t="s">
        <v>441</v>
      </c>
      <c r="B37" s="54">
        <v>785</v>
      </c>
      <c r="C37" s="54">
        <v>592</v>
      </c>
      <c r="D37" s="54">
        <v>473</v>
      </c>
      <c r="E37" s="54">
        <v>138</v>
      </c>
      <c r="F37" s="54">
        <v>76</v>
      </c>
      <c r="G37" s="54">
        <v>363</v>
      </c>
      <c r="H37" s="54">
        <v>0</v>
      </c>
      <c r="I37" s="54">
        <v>0</v>
      </c>
      <c r="J37" s="54">
        <v>2426</v>
      </c>
    </row>
    <row r="38" spans="1:10" ht="24" x14ac:dyDescent="0.2">
      <c r="A38" s="51" t="s">
        <v>401</v>
      </c>
      <c r="B38" s="71">
        <v>51.800000000000004</v>
      </c>
      <c r="C38" s="71">
        <v>62.5</v>
      </c>
      <c r="D38" s="71">
        <v>61.300000000000004</v>
      </c>
      <c r="E38" s="71">
        <v>56.300000000000004</v>
      </c>
      <c r="F38" s="71">
        <v>60.6</v>
      </c>
      <c r="G38" s="71">
        <v>66.8</v>
      </c>
      <c r="H38" s="103" t="s">
        <v>192</v>
      </c>
      <c r="I38" s="103" t="s">
        <v>192</v>
      </c>
      <c r="J38" s="71">
        <v>59</v>
      </c>
    </row>
    <row r="39" spans="1:10" x14ac:dyDescent="0.2">
      <c r="A39" s="14" t="s">
        <v>382</v>
      </c>
      <c r="B39" s="54">
        <v>114</v>
      </c>
      <c r="C39" s="54">
        <v>145</v>
      </c>
      <c r="D39" s="54">
        <v>152</v>
      </c>
      <c r="E39" s="54">
        <v>54</v>
      </c>
      <c r="F39" s="54">
        <v>41</v>
      </c>
      <c r="G39" s="54">
        <v>23</v>
      </c>
      <c r="H39" s="54">
        <v>0</v>
      </c>
      <c r="I39" s="54">
        <v>0</v>
      </c>
      <c r="J39" s="54">
        <v>529</v>
      </c>
    </row>
    <row r="40" spans="1:10" x14ac:dyDescent="0.2">
      <c r="A40" s="39" t="s">
        <v>384</v>
      </c>
      <c r="B40" s="69"/>
      <c r="C40" s="69"/>
      <c r="D40" s="69"/>
      <c r="E40" s="69"/>
      <c r="F40" s="69"/>
      <c r="G40" s="69"/>
      <c r="H40" s="69"/>
      <c r="I40" s="69"/>
      <c r="J40" s="69"/>
    </row>
    <row r="41" spans="1:10" ht="24" x14ac:dyDescent="0.2">
      <c r="A41" s="51" t="s">
        <v>400</v>
      </c>
      <c r="B41" s="52">
        <v>58</v>
      </c>
      <c r="C41" s="52">
        <v>59</v>
      </c>
      <c r="D41" s="52">
        <v>314</v>
      </c>
      <c r="E41" s="52">
        <v>53</v>
      </c>
      <c r="F41" s="52">
        <v>21</v>
      </c>
      <c r="G41" s="52">
        <v>99</v>
      </c>
      <c r="H41" s="52">
        <v>93</v>
      </c>
      <c r="I41" s="52">
        <v>0</v>
      </c>
      <c r="J41" s="52">
        <v>698</v>
      </c>
    </row>
    <row r="42" spans="1:10" x14ac:dyDescent="0.2">
      <c r="A42" s="14" t="s">
        <v>441</v>
      </c>
      <c r="B42" s="54">
        <v>99</v>
      </c>
      <c r="C42" s="54">
        <v>91</v>
      </c>
      <c r="D42" s="54">
        <v>581</v>
      </c>
      <c r="E42" s="54">
        <v>78</v>
      </c>
      <c r="F42" s="54">
        <v>37</v>
      </c>
      <c r="G42" s="54">
        <v>136</v>
      </c>
      <c r="H42" s="54">
        <v>220</v>
      </c>
      <c r="I42" s="54">
        <v>0</v>
      </c>
      <c r="J42" s="54">
        <v>1242</v>
      </c>
    </row>
    <row r="43" spans="1:10" ht="24" x14ac:dyDescent="0.2">
      <c r="A43" s="51" t="s">
        <v>401</v>
      </c>
      <c r="B43" s="71">
        <v>58.6</v>
      </c>
      <c r="C43" s="71">
        <v>64.8</v>
      </c>
      <c r="D43" s="71">
        <v>54.1</v>
      </c>
      <c r="E43" s="71">
        <v>68.900000000000006</v>
      </c>
      <c r="F43" s="71">
        <v>56.800000000000004</v>
      </c>
      <c r="G43" s="71">
        <v>72.900000000000006</v>
      </c>
      <c r="H43" s="71">
        <v>42.1</v>
      </c>
      <c r="I43" s="103" t="s">
        <v>192</v>
      </c>
      <c r="J43" s="71">
        <v>56.2</v>
      </c>
    </row>
    <row r="44" spans="1:10" x14ac:dyDescent="0.2">
      <c r="A44" s="14" t="s">
        <v>382</v>
      </c>
      <c r="B44" s="54">
        <v>9</v>
      </c>
      <c r="C44" s="54">
        <v>0</v>
      </c>
      <c r="D44" s="54">
        <v>31</v>
      </c>
      <c r="E44" s="54">
        <v>1</v>
      </c>
      <c r="F44" s="54">
        <v>0</v>
      </c>
      <c r="G44" s="54">
        <v>2</v>
      </c>
      <c r="H44" s="54">
        <v>78</v>
      </c>
      <c r="I44" s="54">
        <v>0</v>
      </c>
      <c r="J44" s="54">
        <v>121</v>
      </c>
    </row>
    <row r="45" spans="1:10" x14ac:dyDescent="0.2">
      <c r="A45" s="39" t="s">
        <v>385</v>
      </c>
      <c r="B45" s="69"/>
      <c r="C45" s="69"/>
      <c r="D45" s="69"/>
      <c r="E45" s="69"/>
      <c r="F45" s="69"/>
      <c r="G45" s="69"/>
      <c r="H45" s="69"/>
      <c r="I45" s="69"/>
      <c r="J45" s="69"/>
    </row>
    <row r="46" spans="1:10" ht="24" x14ac:dyDescent="0.2">
      <c r="A46" s="51" t="s">
        <v>400</v>
      </c>
      <c r="B46" s="52">
        <v>6</v>
      </c>
      <c r="C46" s="52">
        <v>0</v>
      </c>
      <c r="D46" s="52">
        <v>24</v>
      </c>
      <c r="E46" s="52">
        <v>18</v>
      </c>
      <c r="F46" s="52">
        <v>20</v>
      </c>
      <c r="G46" s="52">
        <v>10</v>
      </c>
      <c r="H46" s="52">
        <v>17</v>
      </c>
      <c r="I46" s="52">
        <v>0</v>
      </c>
      <c r="J46" s="52">
        <v>95</v>
      </c>
    </row>
    <row r="47" spans="1:10" x14ac:dyDescent="0.2">
      <c r="A47" s="14" t="s">
        <v>441</v>
      </c>
      <c r="B47" s="54">
        <v>9</v>
      </c>
      <c r="C47" s="54">
        <v>0</v>
      </c>
      <c r="D47" s="54">
        <v>35</v>
      </c>
      <c r="E47" s="54">
        <v>25</v>
      </c>
      <c r="F47" s="54">
        <v>31</v>
      </c>
      <c r="G47" s="54">
        <v>11</v>
      </c>
      <c r="H47" s="54">
        <v>50</v>
      </c>
      <c r="I47" s="54">
        <v>0</v>
      </c>
      <c r="J47" s="54">
        <v>161</v>
      </c>
    </row>
    <row r="48" spans="1:10" ht="24" x14ac:dyDescent="0.2">
      <c r="A48" s="51" t="s">
        <v>401</v>
      </c>
      <c r="B48" s="71">
        <v>66.7</v>
      </c>
      <c r="C48" s="103" t="s">
        <v>192</v>
      </c>
      <c r="D48" s="71">
        <v>68.600000000000009</v>
      </c>
      <c r="E48" s="71">
        <v>72</v>
      </c>
      <c r="F48" s="71">
        <v>64.5</v>
      </c>
      <c r="G48" s="71">
        <v>90.9</v>
      </c>
      <c r="H48" s="71">
        <v>33.300000000000004</v>
      </c>
      <c r="I48" s="103" t="s">
        <v>192</v>
      </c>
      <c r="J48" s="71">
        <v>58.800000000000004</v>
      </c>
    </row>
    <row r="49" spans="1:10" x14ac:dyDescent="0.2">
      <c r="A49" s="14" t="s">
        <v>382</v>
      </c>
      <c r="B49" s="54">
        <v>0</v>
      </c>
      <c r="C49" s="54">
        <v>0</v>
      </c>
      <c r="D49" s="54">
        <v>2</v>
      </c>
      <c r="E49" s="54">
        <v>2</v>
      </c>
      <c r="F49" s="54">
        <v>0</v>
      </c>
      <c r="G49" s="54">
        <v>0</v>
      </c>
      <c r="H49" s="54">
        <v>4</v>
      </c>
      <c r="I49" s="54">
        <v>0</v>
      </c>
      <c r="J49" s="54">
        <v>8</v>
      </c>
    </row>
    <row r="50" spans="1:10" x14ac:dyDescent="0.2">
      <c r="A50" s="39" t="s">
        <v>14</v>
      </c>
      <c r="B50" s="69"/>
      <c r="C50" s="69"/>
      <c r="D50" s="69"/>
      <c r="E50" s="69"/>
      <c r="F50" s="69"/>
      <c r="G50" s="69"/>
      <c r="H50" s="69"/>
      <c r="I50" s="69"/>
      <c r="J50" s="69"/>
    </row>
    <row r="51" spans="1:10" ht="24" x14ac:dyDescent="0.2">
      <c r="A51" s="51" t="s">
        <v>400</v>
      </c>
      <c r="B51" s="52">
        <v>2499</v>
      </c>
      <c r="C51" s="52">
        <v>1800</v>
      </c>
      <c r="D51" s="52">
        <v>1981</v>
      </c>
      <c r="E51" s="52">
        <v>725</v>
      </c>
      <c r="F51" s="52">
        <v>761</v>
      </c>
      <c r="G51" s="52">
        <v>352</v>
      </c>
      <c r="H51" s="52">
        <v>109</v>
      </c>
      <c r="I51" s="52">
        <v>192</v>
      </c>
      <c r="J51" s="52">
        <v>8418</v>
      </c>
    </row>
    <row r="52" spans="1:10" x14ac:dyDescent="0.2">
      <c r="A52" s="14" t="s">
        <v>441</v>
      </c>
      <c r="B52" s="54">
        <v>6539</v>
      </c>
      <c r="C52" s="54">
        <v>3187</v>
      </c>
      <c r="D52" s="54">
        <v>4024</v>
      </c>
      <c r="E52" s="54">
        <v>1689</v>
      </c>
      <c r="F52" s="54">
        <v>1364</v>
      </c>
      <c r="G52" s="54">
        <v>510</v>
      </c>
      <c r="H52" s="54">
        <v>270</v>
      </c>
      <c r="I52" s="54">
        <v>920</v>
      </c>
      <c r="J52" s="54">
        <v>18502</v>
      </c>
    </row>
    <row r="53" spans="1:10" ht="24" x14ac:dyDescent="0.2">
      <c r="A53" s="51" t="s">
        <v>401</v>
      </c>
      <c r="B53" s="71">
        <v>38.200000000000003</v>
      </c>
      <c r="C53" s="71">
        <v>56.5</v>
      </c>
      <c r="D53" s="71">
        <v>49.2</v>
      </c>
      <c r="E53" s="71">
        <v>42.900000000000006</v>
      </c>
      <c r="F53" s="71">
        <v>55.7</v>
      </c>
      <c r="G53" s="71">
        <v>68.900000000000006</v>
      </c>
      <c r="H53" s="71">
        <v>40.5</v>
      </c>
      <c r="I53" s="71">
        <v>20.900000000000002</v>
      </c>
      <c r="J53" s="71">
        <v>45.5</v>
      </c>
    </row>
    <row r="54" spans="1:10" x14ac:dyDescent="0.2">
      <c r="A54" s="14" t="s">
        <v>382</v>
      </c>
      <c r="B54" s="54">
        <v>1283</v>
      </c>
      <c r="C54" s="54">
        <v>2299</v>
      </c>
      <c r="D54" s="54">
        <v>821</v>
      </c>
      <c r="E54" s="54">
        <v>355</v>
      </c>
      <c r="F54" s="54">
        <v>702</v>
      </c>
      <c r="G54" s="54">
        <v>25</v>
      </c>
      <c r="H54" s="54">
        <v>82</v>
      </c>
      <c r="I54" s="54">
        <v>77</v>
      </c>
      <c r="J54" s="54">
        <v>5644</v>
      </c>
    </row>
    <row r="56" spans="1:10" x14ac:dyDescent="0.2">
      <c r="A56" s="22" t="s">
        <v>387</v>
      </c>
    </row>
    <row r="57" spans="1:10" x14ac:dyDescent="0.2">
      <c r="A57" s="22" t="s">
        <v>402</v>
      </c>
    </row>
    <row r="58" spans="1:10" x14ac:dyDescent="0.2">
      <c r="A58" s="22" t="s">
        <v>389</v>
      </c>
    </row>
    <row r="59" spans="1:10" x14ac:dyDescent="0.2">
      <c r="A59" s="22" t="s">
        <v>403</v>
      </c>
    </row>
    <row r="60" spans="1:10" x14ac:dyDescent="0.2">
      <c r="A60" s="22" t="s">
        <v>404</v>
      </c>
    </row>
    <row r="61" spans="1:10" s="43" customFormat="1" x14ac:dyDescent="0.2">
      <c r="A61" s="42" t="s">
        <v>391</v>
      </c>
    </row>
    <row r="62" spans="1:10" x14ac:dyDescent="0.2">
      <c r="A62" s="22" t="s">
        <v>405</v>
      </c>
    </row>
    <row r="63" spans="1:10" x14ac:dyDescent="0.2">
      <c r="A63" s="22" t="s">
        <v>392</v>
      </c>
    </row>
    <row r="64" spans="1:10" x14ac:dyDescent="0.2">
      <c r="A64" s="22" t="s">
        <v>393</v>
      </c>
    </row>
  </sheetData>
  <pageMargins left="0.7" right="0.7" top="0.75" bottom="0.75" header="0.3" footer="0.3"/>
  <pageSetup paperSize="9" orientation="portrait" horizontalDpi="300" verticalDpi="300"/>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24"/>
  <sheetViews>
    <sheetView workbookViewId="0">
      <selection activeCell="I30" sqref="I30"/>
    </sheetView>
  </sheetViews>
  <sheetFormatPr defaultRowHeight="14.25" x14ac:dyDescent="0.2"/>
  <cols>
    <col min="1" max="1" width="31" style="40" customWidth="1"/>
    <col min="2" max="17" width="9.140625" style="40"/>
    <col min="18" max="18" width="11.28515625" style="40" customWidth="1"/>
    <col min="19" max="19" width="11" style="40" customWidth="1"/>
    <col min="20" max="236" width="9.140625" style="40"/>
    <col min="237" max="237" width="48.5703125" style="40" customWidth="1"/>
    <col min="238" max="238" width="10.28515625" style="40" customWidth="1"/>
    <col min="239" max="239" width="10.42578125" style="40" customWidth="1"/>
    <col min="240" max="242" width="9.28515625" style="40" customWidth="1"/>
    <col min="243" max="245" width="9.140625" style="40"/>
    <col min="246" max="246" width="9.5703125" style="40" customWidth="1"/>
    <col min="247" max="247" width="9.85546875" style="40" customWidth="1"/>
    <col min="248" max="492" width="9.140625" style="40"/>
    <col min="493" max="493" width="48.5703125" style="40" customWidth="1"/>
    <col min="494" max="494" width="10.28515625" style="40" customWidth="1"/>
    <col min="495" max="495" width="10.42578125" style="40" customWidth="1"/>
    <col min="496" max="498" width="9.28515625" style="40" customWidth="1"/>
    <col min="499" max="501" width="9.140625" style="40"/>
    <col min="502" max="502" width="9.5703125" style="40" customWidth="1"/>
    <col min="503" max="503" width="9.85546875" style="40" customWidth="1"/>
    <col min="504" max="748" width="9.140625" style="40"/>
    <col min="749" max="749" width="48.5703125" style="40" customWidth="1"/>
    <col min="750" max="750" width="10.28515625" style="40" customWidth="1"/>
    <col min="751" max="751" width="10.42578125" style="40" customWidth="1"/>
    <col min="752" max="754" width="9.28515625" style="40" customWidth="1"/>
    <col min="755" max="757" width="9.140625" style="40"/>
    <col min="758" max="758" width="9.5703125" style="40" customWidth="1"/>
    <col min="759" max="759" width="9.85546875" style="40" customWidth="1"/>
    <col min="760" max="1004" width="9.140625" style="40"/>
    <col min="1005" max="1005" width="48.5703125" style="40" customWidth="1"/>
    <col min="1006" max="1006" width="10.28515625" style="40" customWidth="1"/>
    <col min="1007" max="1007" width="10.42578125" style="40" customWidth="1"/>
    <col min="1008" max="1010" width="9.28515625" style="40" customWidth="1"/>
    <col min="1011" max="1013" width="9.140625" style="40"/>
    <col min="1014" max="1014" width="9.5703125" style="40" customWidth="1"/>
    <col min="1015" max="1015" width="9.85546875" style="40" customWidth="1"/>
    <col min="1016" max="1260" width="9.140625" style="40"/>
    <col min="1261" max="1261" width="48.5703125" style="40" customWidth="1"/>
    <col min="1262" max="1262" width="10.28515625" style="40" customWidth="1"/>
    <col min="1263" max="1263" width="10.42578125" style="40" customWidth="1"/>
    <col min="1264" max="1266" width="9.28515625" style="40" customWidth="1"/>
    <col min="1267" max="1269" width="9.140625" style="40"/>
    <col min="1270" max="1270" width="9.5703125" style="40" customWidth="1"/>
    <col min="1271" max="1271" width="9.85546875" style="40" customWidth="1"/>
    <col min="1272" max="1516" width="9.140625" style="40"/>
    <col min="1517" max="1517" width="48.5703125" style="40" customWidth="1"/>
    <col min="1518" max="1518" width="10.28515625" style="40" customWidth="1"/>
    <col min="1519" max="1519" width="10.42578125" style="40" customWidth="1"/>
    <col min="1520" max="1522" width="9.28515625" style="40" customWidth="1"/>
    <col min="1523" max="1525" width="9.140625" style="40"/>
    <col min="1526" max="1526" width="9.5703125" style="40" customWidth="1"/>
    <col min="1527" max="1527" width="9.85546875" style="40" customWidth="1"/>
    <col min="1528" max="1772" width="9.140625" style="40"/>
    <col min="1773" max="1773" width="48.5703125" style="40" customWidth="1"/>
    <col min="1774" max="1774" width="10.28515625" style="40" customWidth="1"/>
    <col min="1775" max="1775" width="10.42578125" style="40" customWidth="1"/>
    <col min="1776" max="1778" width="9.28515625" style="40" customWidth="1"/>
    <col min="1779" max="1781" width="9.140625" style="40"/>
    <col min="1782" max="1782" width="9.5703125" style="40" customWidth="1"/>
    <col min="1783" max="1783" width="9.85546875" style="40" customWidth="1"/>
    <col min="1784" max="2028" width="9.140625" style="40"/>
    <col min="2029" max="2029" width="48.5703125" style="40" customWidth="1"/>
    <col min="2030" max="2030" width="10.28515625" style="40" customWidth="1"/>
    <col min="2031" max="2031" width="10.42578125" style="40" customWidth="1"/>
    <col min="2032" max="2034" width="9.28515625" style="40" customWidth="1"/>
    <col min="2035" max="2037" width="9.140625" style="40"/>
    <col min="2038" max="2038" width="9.5703125" style="40" customWidth="1"/>
    <col min="2039" max="2039" width="9.85546875" style="40" customWidth="1"/>
    <col min="2040" max="2284" width="9.140625" style="40"/>
    <col min="2285" max="2285" width="48.5703125" style="40" customWidth="1"/>
    <col min="2286" max="2286" width="10.28515625" style="40" customWidth="1"/>
    <col min="2287" max="2287" width="10.42578125" style="40" customWidth="1"/>
    <col min="2288" max="2290" width="9.28515625" style="40" customWidth="1"/>
    <col min="2291" max="2293" width="9.140625" style="40"/>
    <col min="2294" max="2294" width="9.5703125" style="40" customWidth="1"/>
    <col min="2295" max="2295" width="9.85546875" style="40" customWidth="1"/>
    <col min="2296" max="2540" width="9.140625" style="40"/>
    <col min="2541" max="2541" width="48.5703125" style="40" customWidth="1"/>
    <col min="2542" max="2542" width="10.28515625" style="40" customWidth="1"/>
    <col min="2543" max="2543" width="10.42578125" style="40" customWidth="1"/>
    <col min="2544" max="2546" width="9.28515625" style="40" customWidth="1"/>
    <col min="2547" max="2549" width="9.140625" style="40"/>
    <col min="2550" max="2550" width="9.5703125" style="40" customWidth="1"/>
    <col min="2551" max="2551" width="9.85546875" style="40" customWidth="1"/>
    <col min="2552" max="2796" width="9.140625" style="40"/>
    <col min="2797" max="2797" width="48.5703125" style="40" customWidth="1"/>
    <col min="2798" max="2798" width="10.28515625" style="40" customWidth="1"/>
    <col min="2799" max="2799" width="10.42578125" style="40" customWidth="1"/>
    <col min="2800" max="2802" width="9.28515625" style="40" customWidth="1"/>
    <col min="2803" max="2805" width="9.140625" style="40"/>
    <col min="2806" max="2806" width="9.5703125" style="40" customWidth="1"/>
    <col min="2807" max="2807" width="9.85546875" style="40" customWidth="1"/>
    <col min="2808" max="3052" width="9.140625" style="40"/>
    <col min="3053" max="3053" width="48.5703125" style="40" customWidth="1"/>
    <col min="3054" max="3054" width="10.28515625" style="40" customWidth="1"/>
    <col min="3055" max="3055" width="10.42578125" style="40" customWidth="1"/>
    <col min="3056" max="3058" width="9.28515625" style="40" customWidth="1"/>
    <col min="3059" max="3061" width="9.140625" style="40"/>
    <col min="3062" max="3062" width="9.5703125" style="40" customWidth="1"/>
    <col min="3063" max="3063" width="9.85546875" style="40" customWidth="1"/>
    <col min="3064" max="3308" width="9.140625" style="40"/>
    <col min="3309" max="3309" width="48.5703125" style="40" customWidth="1"/>
    <col min="3310" max="3310" width="10.28515625" style="40" customWidth="1"/>
    <col min="3311" max="3311" width="10.42578125" style="40" customWidth="1"/>
    <col min="3312" max="3314" width="9.28515625" style="40" customWidth="1"/>
    <col min="3315" max="3317" width="9.140625" style="40"/>
    <col min="3318" max="3318" width="9.5703125" style="40" customWidth="1"/>
    <col min="3319" max="3319" width="9.85546875" style="40" customWidth="1"/>
    <col min="3320" max="3564" width="9.140625" style="40"/>
    <col min="3565" max="3565" width="48.5703125" style="40" customWidth="1"/>
    <col min="3566" max="3566" width="10.28515625" style="40" customWidth="1"/>
    <col min="3567" max="3567" width="10.42578125" style="40" customWidth="1"/>
    <col min="3568" max="3570" width="9.28515625" style="40" customWidth="1"/>
    <col min="3571" max="3573" width="9.140625" style="40"/>
    <col min="3574" max="3574" width="9.5703125" style="40" customWidth="1"/>
    <col min="3575" max="3575" width="9.85546875" style="40" customWidth="1"/>
    <col min="3576" max="3820" width="9.140625" style="40"/>
    <col min="3821" max="3821" width="48.5703125" style="40" customWidth="1"/>
    <col min="3822" max="3822" width="10.28515625" style="40" customWidth="1"/>
    <col min="3823" max="3823" width="10.42578125" style="40" customWidth="1"/>
    <col min="3824" max="3826" width="9.28515625" style="40" customWidth="1"/>
    <col min="3827" max="3829" width="9.140625" style="40"/>
    <col min="3830" max="3830" width="9.5703125" style="40" customWidth="1"/>
    <col min="3831" max="3831" width="9.85546875" style="40" customWidth="1"/>
    <col min="3832" max="4076" width="9.140625" style="40"/>
    <col min="4077" max="4077" width="48.5703125" style="40" customWidth="1"/>
    <col min="4078" max="4078" width="10.28515625" style="40" customWidth="1"/>
    <col min="4079" max="4079" width="10.42578125" style="40" customWidth="1"/>
    <col min="4080" max="4082" width="9.28515625" style="40" customWidth="1"/>
    <col min="4083" max="4085" width="9.140625" style="40"/>
    <col min="4086" max="4086" width="9.5703125" style="40" customWidth="1"/>
    <col min="4087" max="4087" width="9.85546875" style="40" customWidth="1"/>
    <col min="4088" max="4332" width="9.140625" style="40"/>
    <col min="4333" max="4333" width="48.5703125" style="40" customWidth="1"/>
    <col min="4334" max="4334" width="10.28515625" style="40" customWidth="1"/>
    <col min="4335" max="4335" width="10.42578125" style="40" customWidth="1"/>
    <col min="4336" max="4338" width="9.28515625" style="40" customWidth="1"/>
    <col min="4339" max="4341" width="9.140625" style="40"/>
    <col min="4342" max="4342" width="9.5703125" style="40" customWidth="1"/>
    <col min="4343" max="4343" width="9.85546875" style="40" customWidth="1"/>
    <col min="4344" max="4588" width="9.140625" style="40"/>
    <col min="4589" max="4589" width="48.5703125" style="40" customWidth="1"/>
    <col min="4590" max="4590" width="10.28515625" style="40" customWidth="1"/>
    <col min="4591" max="4591" width="10.42578125" style="40" customWidth="1"/>
    <col min="4592" max="4594" width="9.28515625" style="40" customWidth="1"/>
    <col min="4595" max="4597" width="9.140625" style="40"/>
    <col min="4598" max="4598" width="9.5703125" style="40" customWidth="1"/>
    <col min="4599" max="4599" width="9.85546875" style="40" customWidth="1"/>
    <col min="4600" max="4844" width="9.140625" style="40"/>
    <col min="4845" max="4845" width="48.5703125" style="40" customWidth="1"/>
    <col min="4846" max="4846" width="10.28515625" style="40" customWidth="1"/>
    <col min="4847" max="4847" width="10.42578125" style="40" customWidth="1"/>
    <col min="4848" max="4850" width="9.28515625" style="40" customWidth="1"/>
    <col min="4851" max="4853" width="9.140625" style="40"/>
    <col min="4854" max="4854" width="9.5703125" style="40" customWidth="1"/>
    <col min="4855" max="4855" width="9.85546875" style="40" customWidth="1"/>
    <col min="4856" max="5100" width="9.140625" style="40"/>
    <col min="5101" max="5101" width="48.5703125" style="40" customWidth="1"/>
    <col min="5102" max="5102" width="10.28515625" style="40" customWidth="1"/>
    <col min="5103" max="5103" width="10.42578125" style="40" customWidth="1"/>
    <col min="5104" max="5106" width="9.28515625" style="40" customWidth="1"/>
    <col min="5107" max="5109" width="9.140625" style="40"/>
    <col min="5110" max="5110" width="9.5703125" style="40" customWidth="1"/>
    <col min="5111" max="5111" width="9.85546875" style="40" customWidth="1"/>
    <col min="5112" max="5356" width="9.140625" style="40"/>
    <col min="5357" max="5357" width="48.5703125" style="40" customWidth="1"/>
    <col min="5358" max="5358" width="10.28515625" style="40" customWidth="1"/>
    <col min="5359" max="5359" width="10.42578125" style="40" customWidth="1"/>
    <col min="5360" max="5362" width="9.28515625" style="40" customWidth="1"/>
    <col min="5363" max="5365" width="9.140625" style="40"/>
    <col min="5366" max="5366" width="9.5703125" style="40" customWidth="1"/>
    <col min="5367" max="5367" width="9.85546875" style="40" customWidth="1"/>
    <col min="5368" max="5612" width="9.140625" style="40"/>
    <col min="5613" max="5613" width="48.5703125" style="40" customWidth="1"/>
    <col min="5614" max="5614" width="10.28515625" style="40" customWidth="1"/>
    <col min="5615" max="5615" width="10.42578125" style="40" customWidth="1"/>
    <col min="5616" max="5618" width="9.28515625" style="40" customWidth="1"/>
    <col min="5619" max="5621" width="9.140625" style="40"/>
    <col min="5622" max="5622" width="9.5703125" style="40" customWidth="1"/>
    <col min="5623" max="5623" width="9.85546875" style="40" customWidth="1"/>
    <col min="5624" max="5868" width="9.140625" style="40"/>
    <col min="5869" max="5869" width="48.5703125" style="40" customWidth="1"/>
    <col min="5870" max="5870" width="10.28515625" style="40" customWidth="1"/>
    <col min="5871" max="5871" width="10.42578125" style="40" customWidth="1"/>
    <col min="5872" max="5874" width="9.28515625" style="40" customWidth="1"/>
    <col min="5875" max="5877" width="9.140625" style="40"/>
    <col min="5878" max="5878" width="9.5703125" style="40" customWidth="1"/>
    <col min="5879" max="5879" width="9.85546875" style="40" customWidth="1"/>
    <col min="5880" max="6124" width="9.140625" style="40"/>
    <col min="6125" max="6125" width="48.5703125" style="40" customWidth="1"/>
    <col min="6126" max="6126" width="10.28515625" style="40" customWidth="1"/>
    <col min="6127" max="6127" width="10.42578125" style="40" customWidth="1"/>
    <col min="6128" max="6130" width="9.28515625" style="40" customWidth="1"/>
    <col min="6131" max="6133" width="9.140625" style="40"/>
    <col min="6134" max="6134" width="9.5703125" style="40" customWidth="1"/>
    <col min="6135" max="6135" width="9.85546875" style="40" customWidth="1"/>
    <col min="6136" max="6380" width="9.140625" style="40"/>
    <col min="6381" max="6381" width="48.5703125" style="40" customWidth="1"/>
    <col min="6382" max="6382" width="10.28515625" style="40" customWidth="1"/>
    <col min="6383" max="6383" width="10.42578125" style="40" customWidth="1"/>
    <col min="6384" max="6386" width="9.28515625" style="40" customWidth="1"/>
    <col min="6387" max="6389" width="9.140625" style="40"/>
    <col min="6390" max="6390" width="9.5703125" style="40" customWidth="1"/>
    <col min="6391" max="6391" width="9.85546875" style="40" customWidth="1"/>
    <col min="6392" max="6636" width="9.140625" style="40"/>
    <col min="6637" max="6637" width="48.5703125" style="40" customWidth="1"/>
    <col min="6638" max="6638" width="10.28515625" style="40" customWidth="1"/>
    <col min="6639" max="6639" width="10.42578125" style="40" customWidth="1"/>
    <col min="6640" max="6642" width="9.28515625" style="40" customWidth="1"/>
    <col min="6643" max="6645" width="9.140625" style="40"/>
    <col min="6646" max="6646" width="9.5703125" style="40" customWidth="1"/>
    <col min="6647" max="6647" width="9.85546875" style="40" customWidth="1"/>
    <col min="6648" max="6892" width="9.140625" style="40"/>
    <col min="6893" max="6893" width="48.5703125" style="40" customWidth="1"/>
    <col min="6894" max="6894" width="10.28515625" style="40" customWidth="1"/>
    <col min="6895" max="6895" width="10.42578125" style="40" customWidth="1"/>
    <col min="6896" max="6898" width="9.28515625" style="40" customWidth="1"/>
    <col min="6899" max="6901" width="9.140625" style="40"/>
    <col min="6902" max="6902" width="9.5703125" style="40" customWidth="1"/>
    <col min="6903" max="6903" width="9.85546875" style="40" customWidth="1"/>
    <col min="6904" max="7148" width="9.140625" style="40"/>
    <col min="7149" max="7149" width="48.5703125" style="40" customWidth="1"/>
    <col min="7150" max="7150" width="10.28515625" style="40" customWidth="1"/>
    <col min="7151" max="7151" width="10.42578125" style="40" customWidth="1"/>
    <col min="7152" max="7154" width="9.28515625" style="40" customWidth="1"/>
    <col min="7155" max="7157" width="9.140625" style="40"/>
    <col min="7158" max="7158" width="9.5703125" style="40" customWidth="1"/>
    <col min="7159" max="7159" width="9.85546875" style="40" customWidth="1"/>
    <col min="7160" max="7404" width="9.140625" style="40"/>
    <col min="7405" max="7405" width="48.5703125" style="40" customWidth="1"/>
    <col min="7406" max="7406" width="10.28515625" style="40" customWidth="1"/>
    <col min="7407" max="7407" width="10.42578125" style="40" customWidth="1"/>
    <col min="7408" max="7410" width="9.28515625" style="40" customWidth="1"/>
    <col min="7411" max="7413" width="9.140625" style="40"/>
    <col min="7414" max="7414" width="9.5703125" style="40" customWidth="1"/>
    <col min="7415" max="7415" width="9.85546875" style="40" customWidth="1"/>
    <col min="7416" max="7660" width="9.140625" style="40"/>
    <col min="7661" max="7661" width="48.5703125" style="40" customWidth="1"/>
    <col min="7662" max="7662" width="10.28515625" style="40" customWidth="1"/>
    <col min="7663" max="7663" width="10.42578125" style="40" customWidth="1"/>
    <col min="7664" max="7666" width="9.28515625" style="40" customWidth="1"/>
    <col min="7667" max="7669" width="9.140625" style="40"/>
    <col min="7670" max="7670" width="9.5703125" style="40" customWidth="1"/>
    <col min="7671" max="7671" width="9.85546875" style="40" customWidth="1"/>
    <col min="7672" max="7916" width="9.140625" style="40"/>
    <col min="7917" max="7917" width="48.5703125" style="40" customWidth="1"/>
    <col min="7918" max="7918" width="10.28515625" style="40" customWidth="1"/>
    <col min="7919" max="7919" width="10.42578125" style="40" customWidth="1"/>
    <col min="7920" max="7922" width="9.28515625" style="40" customWidth="1"/>
    <col min="7923" max="7925" width="9.140625" style="40"/>
    <col min="7926" max="7926" width="9.5703125" style="40" customWidth="1"/>
    <col min="7927" max="7927" width="9.85546875" style="40" customWidth="1"/>
    <col min="7928" max="8172" width="9.140625" style="40"/>
    <col min="8173" max="8173" width="48.5703125" style="40" customWidth="1"/>
    <col min="8174" max="8174" width="10.28515625" style="40" customWidth="1"/>
    <col min="8175" max="8175" width="10.42578125" style="40" customWidth="1"/>
    <col min="8176" max="8178" width="9.28515625" style="40" customWidth="1"/>
    <col min="8179" max="8181" width="9.140625" style="40"/>
    <col min="8182" max="8182" width="9.5703125" style="40" customWidth="1"/>
    <col min="8183" max="8183" width="9.85546875" style="40" customWidth="1"/>
    <col min="8184" max="8428" width="9.140625" style="40"/>
    <col min="8429" max="8429" width="48.5703125" style="40" customWidth="1"/>
    <col min="8430" max="8430" width="10.28515625" style="40" customWidth="1"/>
    <col min="8431" max="8431" width="10.42578125" style="40" customWidth="1"/>
    <col min="8432" max="8434" width="9.28515625" style="40" customWidth="1"/>
    <col min="8435" max="8437" width="9.140625" style="40"/>
    <col min="8438" max="8438" width="9.5703125" style="40" customWidth="1"/>
    <col min="8439" max="8439" width="9.85546875" style="40" customWidth="1"/>
    <col min="8440" max="8684" width="9.140625" style="40"/>
    <col min="8685" max="8685" width="48.5703125" style="40" customWidth="1"/>
    <col min="8686" max="8686" width="10.28515625" style="40" customWidth="1"/>
    <col min="8687" max="8687" width="10.42578125" style="40" customWidth="1"/>
    <col min="8688" max="8690" width="9.28515625" style="40" customWidth="1"/>
    <col min="8691" max="8693" width="9.140625" style="40"/>
    <col min="8694" max="8694" width="9.5703125" style="40" customWidth="1"/>
    <col min="8695" max="8695" width="9.85546875" style="40" customWidth="1"/>
    <col min="8696" max="8940" width="9.140625" style="40"/>
    <col min="8941" max="8941" width="48.5703125" style="40" customWidth="1"/>
    <col min="8942" max="8942" width="10.28515625" style="40" customWidth="1"/>
    <col min="8943" max="8943" width="10.42578125" style="40" customWidth="1"/>
    <col min="8944" max="8946" width="9.28515625" style="40" customWidth="1"/>
    <col min="8947" max="8949" width="9.140625" style="40"/>
    <col min="8950" max="8950" width="9.5703125" style="40" customWidth="1"/>
    <col min="8951" max="8951" width="9.85546875" style="40" customWidth="1"/>
    <col min="8952" max="9196" width="9.140625" style="40"/>
    <col min="9197" max="9197" width="48.5703125" style="40" customWidth="1"/>
    <col min="9198" max="9198" width="10.28515625" style="40" customWidth="1"/>
    <col min="9199" max="9199" width="10.42578125" style="40" customWidth="1"/>
    <col min="9200" max="9202" width="9.28515625" style="40" customWidth="1"/>
    <col min="9203" max="9205" width="9.140625" style="40"/>
    <col min="9206" max="9206" width="9.5703125" style="40" customWidth="1"/>
    <col min="9207" max="9207" width="9.85546875" style="40" customWidth="1"/>
    <col min="9208" max="9452" width="9.140625" style="40"/>
    <col min="9453" max="9453" width="48.5703125" style="40" customWidth="1"/>
    <col min="9454" max="9454" width="10.28515625" style="40" customWidth="1"/>
    <col min="9455" max="9455" width="10.42578125" style="40" customWidth="1"/>
    <col min="9456" max="9458" width="9.28515625" style="40" customWidth="1"/>
    <col min="9459" max="9461" width="9.140625" style="40"/>
    <col min="9462" max="9462" width="9.5703125" style="40" customWidth="1"/>
    <col min="9463" max="9463" width="9.85546875" style="40" customWidth="1"/>
    <col min="9464" max="9708" width="9.140625" style="40"/>
    <col min="9709" max="9709" width="48.5703125" style="40" customWidth="1"/>
    <col min="9710" max="9710" width="10.28515625" style="40" customWidth="1"/>
    <col min="9711" max="9711" width="10.42578125" style="40" customWidth="1"/>
    <col min="9712" max="9714" width="9.28515625" style="40" customWidth="1"/>
    <col min="9715" max="9717" width="9.140625" style="40"/>
    <col min="9718" max="9718" width="9.5703125" style="40" customWidth="1"/>
    <col min="9719" max="9719" width="9.85546875" style="40" customWidth="1"/>
    <col min="9720" max="9964" width="9.140625" style="40"/>
    <col min="9965" max="9965" width="48.5703125" style="40" customWidth="1"/>
    <col min="9966" max="9966" width="10.28515625" style="40" customWidth="1"/>
    <col min="9967" max="9967" width="10.42578125" style="40" customWidth="1"/>
    <col min="9968" max="9970" width="9.28515625" style="40" customWidth="1"/>
    <col min="9971" max="9973" width="9.140625" style="40"/>
    <col min="9974" max="9974" width="9.5703125" style="40" customWidth="1"/>
    <col min="9975" max="9975" width="9.85546875" style="40" customWidth="1"/>
    <col min="9976" max="10220" width="9.140625" style="40"/>
    <col min="10221" max="10221" width="48.5703125" style="40" customWidth="1"/>
    <col min="10222" max="10222" width="10.28515625" style="40" customWidth="1"/>
    <col min="10223" max="10223" width="10.42578125" style="40" customWidth="1"/>
    <col min="10224" max="10226" width="9.28515625" style="40" customWidth="1"/>
    <col min="10227" max="10229" width="9.140625" style="40"/>
    <col min="10230" max="10230" width="9.5703125" style="40" customWidth="1"/>
    <col min="10231" max="10231" width="9.85546875" style="40" customWidth="1"/>
    <col min="10232" max="10476" width="9.140625" style="40"/>
    <col min="10477" max="10477" width="48.5703125" style="40" customWidth="1"/>
    <col min="10478" max="10478" width="10.28515625" style="40" customWidth="1"/>
    <col min="10479" max="10479" width="10.42578125" style="40" customWidth="1"/>
    <col min="10480" max="10482" width="9.28515625" style="40" customWidth="1"/>
    <col min="10483" max="10485" width="9.140625" style="40"/>
    <col min="10486" max="10486" width="9.5703125" style="40" customWidth="1"/>
    <col min="10487" max="10487" width="9.85546875" style="40" customWidth="1"/>
    <col min="10488" max="10732" width="9.140625" style="40"/>
    <col min="10733" max="10733" width="48.5703125" style="40" customWidth="1"/>
    <col min="10734" max="10734" width="10.28515625" style="40" customWidth="1"/>
    <col min="10735" max="10735" width="10.42578125" style="40" customWidth="1"/>
    <col min="10736" max="10738" width="9.28515625" style="40" customWidth="1"/>
    <col min="10739" max="10741" width="9.140625" style="40"/>
    <col min="10742" max="10742" width="9.5703125" style="40" customWidth="1"/>
    <col min="10743" max="10743" width="9.85546875" style="40" customWidth="1"/>
    <col min="10744" max="10988" width="9.140625" style="40"/>
    <col min="10989" max="10989" width="48.5703125" style="40" customWidth="1"/>
    <col min="10990" max="10990" width="10.28515625" style="40" customWidth="1"/>
    <col min="10991" max="10991" width="10.42578125" style="40" customWidth="1"/>
    <col min="10992" max="10994" width="9.28515625" style="40" customWidth="1"/>
    <col min="10995" max="10997" width="9.140625" style="40"/>
    <col min="10998" max="10998" width="9.5703125" style="40" customWidth="1"/>
    <col min="10999" max="10999" width="9.85546875" style="40" customWidth="1"/>
    <col min="11000" max="11244" width="9.140625" style="40"/>
    <col min="11245" max="11245" width="48.5703125" style="40" customWidth="1"/>
    <col min="11246" max="11246" width="10.28515625" style="40" customWidth="1"/>
    <col min="11247" max="11247" width="10.42578125" style="40" customWidth="1"/>
    <col min="11248" max="11250" width="9.28515625" style="40" customWidth="1"/>
    <col min="11251" max="11253" width="9.140625" style="40"/>
    <col min="11254" max="11254" width="9.5703125" style="40" customWidth="1"/>
    <col min="11255" max="11255" width="9.85546875" style="40" customWidth="1"/>
    <col min="11256" max="11500" width="9.140625" style="40"/>
    <col min="11501" max="11501" width="48.5703125" style="40" customWidth="1"/>
    <col min="11502" max="11502" width="10.28515625" style="40" customWidth="1"/>
    <col min="11503" max="11503" width="10.42578125" style="40" customWidth="1"/>
    <col min="11504" max="11506" width="9.28515625" style="40" customWidth="1"/>
    <col min="11507" max="11509" width="9.140625" style="40"/>
    <col min="11510" max="11510" width="9.5703125" style="40" customWidth="1"/>
    <col min="11511" max="11511" width="9.85546875" style="40" customWidth="1"/>
    <col min="11512" max="11756" width="9.140625" style="40"/>
    <col min="11757" max="11757" width="48.5703125" style="40" customWidth="1"/>
    <col min="11758" max="11758" width="10.28515625" style="40" customWidth="1"/>
    <col min="11759" max="11759" width="10.42578125" style="40" customWidth="1"/>
    <col min="11760" max="11762" width="9.28515625" style="40" customWidth="1"/>
    <col min="11763" max="11765" width="9.140625" style="40"/>
    <col min="11766" max="11766" width="9.5703125" style="40" customWidth="1"/>
    <col min="11767" max="11767" width="9.85546875" style="40" customWidth="1"/>
    <col min="11768" max="12012" width="9.140625" style="40"/>
    <col min="12013" max="12013" width="48.5703125" style="40" customWidth="1"/>
    <col min="12014" max="12014" width="10.28515625" style="40" customWidth="1"/>
    <col min="12015" max="12015" width="10.42578125" style="40" customWidth="1"/>
    <col min="12016" max="12018" width="9.28515625" style="40" customWidth="1"/>
    <col min="12019" max="12021" width="9.140625" style="40"/>
    <col min="12022" max="12022" width="9.5703125" style="40" customWidth="1"/>
    <col min="12023" max="12023" width="9.85546875" style="40" customWidth="1"/>
    <col min="12024" max="12268" width="9.140625" style="40"/>
    <col min="12269" max="12269" width="48.5703125" style="40" customWidth="1"/>
    <col min="12270" max="12270" width="10.28515625" style="40" customWidth="1"/>
    <col min="12271" max="12271" width="10.42578125" style="40" customWidth="1"/>
    <col min="12272" max="12274" width="9.28515625" style="40" customWidth="1"/>
    <col min="12275" max="12277" width="9.140625" style="40"/>
    <col min="12278" max="12278" width="9.5703125" style="40" customWidth="1"/>
    <col min="12279" max="12279" width="9.85546875" style="40" customWidth="1"/>
    <col min="12280" max="12524" width="9.140625" style="40"/>
    <col min="12525" max="12525" width="48.5703125" style="40" customWidth="1"/>
    <col min="12526" max="12526" width="10.28515625" style="40" customWidth="1"/>
    <col min="12527" max="12527" width="10.42578125" style="40" customWidth="1"/>
    <col min="12528" max="12530" width="9.28515625" style="40" customWidth="1"/>
    <col min="12531" max="12533" width="9.140625" style="40"/>
    <col min="12534" max="12534" width="9.5703125" style="40" customWidth="1"/>
    <col min="12535" max="12535" width="9.85546875" style="40" customWidth="1"/>
    <col min="12536" max="12780" width="9.140625" style="40"/>
    <col min="12781" max="12781" width="48.5703125" style="40" customWidth="1"/>
    <col min="12782" max="12782" width="10.28515625" style="40" customWidth="1"/>
    <col min="12783" max="12783" width="10.42578125" style="40" customWidth="1"/>
    <col min="12784" max="12786" width="9.28515625" style="40" customWidth="1"/>
    <col min="12787" max="12789" width="9.140625" style="40"/>
    <col min="12790" max="12790" width="9.5703125" style="40" customWidth="1"/>
    <col min="12791" max="12791" width="9.85546875" style="40" customWidth="1"/>
    <col min="12792" max="13036" width="9.140625" style="40"/>
    <col min="13037" max="13037" width="48.5703125" style="40" customWidth="1"/>
    <col min="13038" max="13038" width="10.28515625" style="40" customWidth="1"/>
    <col min="13039" max="13039" width="10.42578125" style="40" customWidth="1"/>
    <col min="13040" max="13042" width="9.28515625" style="40" customWidth="1"/>
    <col min="13043" max="13045" width="9.140625" style="40"/>
    <col min="13046" max="13046" width="9.5703125" style="40" customWidth="1"/>
    <col min="13047" max="13047" width="9.85546875" style="40" customWidth="1"/>
    <col min="13048" max="13292" width="9.140625" style="40"/>
    <col min="13293" max="13293" width="48.5703125" style="40" customWidth="1"/>
    <col min="13294" max="13294" width="10.28515625" style="40" customWidth="1"/>
    <col min="13295" max="13295" width="10.42578125" style="40" customWidth="1"/>
    <col min="13296" max="13298" width="9.28515625" style="40" customWidth="1"/>
    <col min="13299" max="13301" width="9.140625" style="40"/>
    <col min="13302" max="13302" width="9.5703125" style="40" customWidth="1"/>
    <col min="13303" max="13303" width="9.85546875" style="40" customWidth="1"/>
    <col min="13304" max="13548" width="9.140625" style="40"/>
    <col min="13549" max="13549" width="48.5703125" style="40" customWidth="1"/>
    <col min="13550" max="13550" width="10.28515625" style="40" customWidth="1"/>
    <col min="13551" max="13551" width="10.42578125" style="40" customWidth="1"/>
    <col min="13552" max="13554" width="9.28515625" style="40" customWidth="1"/>
    <col min="13555" max="13557" width="9.140625" style="40"/>
    <col min="13558" max="13558" width="9.5703125" style="40" customWidth="1"/>
    <col min="13559" max="13559" width="9.85546875" style="40" customWidth="1"/>
    <col min="13560" max="13804" width="9.140625" style="40"/>
    <col min="13805" max="13805" width="48.5703125" style="40" customWidth="1"/>
    <col min="13806" max="13806" width="10.28515625" style="40" customWidth="1"/>
    <col min="13807" max="13807" width="10.42578125" style="40" customWidth="1"/>
    <col min="13808" max="13810" width="9.28515625" style="40" customWidth="1"/>
    <col min="13811" max="13813" width="9.140625" style="40"/>
    <col min="13814" max="13814" width="9.5703125" style="40" customWidth="1"/>
    <col min="13815" max="13815" width="9.85546875" style="40" customWidth="1"/>
    <col min="13816" max="14060" width="9.140625" style="40"/>
    <col min="14061" max="14061" width="48.5703125" style="40" customWidth="1"/>
    <col min="14062" max="14062" width="10.28515625" style="40" customWidth="1"/>
    <col min="14063" max="14063" width="10.42578125" style="40" customWidth="1"/>
    <col min="14064" max="14066" width="9.28515625" style="40" customWidth="1"/>
    <col min="14067" max="14069" width="9.140625" style="40"/>
    <col min="14070" max="14070" width="9.5703125" style="40" customWidth="1"/>
    <col min="14071" max="14071" width="9.85546875" style="40" customWidth="1"/>
    <col min="14072" max="14316" width="9.140625" style="40"/>
    <col min="14317" max="14317" width="48.5703125" style="40" customWidth="1"/>
    <col min="14318" max="14318" width="10.28515625" style="40" customWidth="1"/>
    <col min="14319" max="14319" width="10.42578125" style="40" customWidth="1"/>
    <col min="14320" max="14322" width="9.28515625" style="40" customWidth="1"/>
    <col min="14323" max="14325" width="9.140625" style="40"/>
    <col min="14326" max="14326" width="9.5703125" style="40" customWidth="1"/>
    <col min="14327" max="14327" width="9.85546875" style="40" customWidth="1"/>
    <col min="14328" max="14572" width="9.140625" style="40"/>
    <col min="14573" max="14573" width="48.5703125" style="40" customWidth="1"/>
    <col min="14574" max="14574" width="10.28515625" style="40" customWidth="1"/>
    <col min="14575" max="14575" width="10.42578125" style="40" customWidth="1"/>
    <col min="14576" max="14578" width="9.28515625" style="40" customWidth="1"/>
    <col min="14579" max="14581" width="9.140625" style="40"/>
    <col min="14582" max="14582" width="9.5703125" style="40" customWidth="1"/>
    <col min="14583" max="14583" width="9.85546875" style="40" customWidth="1"/>
    <col min="14584" max="14828" width="9.140625" style="40"/>
    <col min="14829" max="14829" width="48.5703125" style="40" customWidth="1"/>
    <col min="14830" max="14830" width="10.28515625" style="40" customWidth="1"/>
    <col min="14831" max="14831" width="10.42578125" style="40" customWidth="1"/>
    <col min="14832" max="14834" width="9.28515625" style="40" customWidth="1"/>
    <col min="14835" max="14837" width="9.140625" style="40"/>
    <col min="14838" max="14838" width="9.5703125" style="40" customWidth="1"/>
    <col min="14839" max="14839" width="9.85546875" style="40" customWidth="1"/>
    <col min="14840" max="15084" width="9.140625" style="40"/>
    <col min="15085" max="15085" width="48.5703125" style="40" customWidth="1"/>
    <col min="15086" max="15086" width="10.28515625" style="40" customWidth="1"/>
    <col min="15087" max="15087" width="10.42578125" style="40" customWidth="1"/>
    <col min="15088" max="15090" width="9.28515625" style="40" customWidth="1"/>
    <col min="15091" max="15093" width="9.140625" style="40"/>
    <col min="15094" max="15094" width="9.5703125" style="40" customWidth="1"/>
    <col min="15095" max="15095" width="9.85546875" style="40" customWidth="1"/>
    <col min="15096" max="15340" width="9.140625" style="40"/>
    <col min="15341" max="15341" width="48.5703125" style="40" customWidth="1"/>
    <col min="15342" max="15342" width="10.28515625" style="40" customWidth="1"/>
    <col min="15343" max="15343" width="10.42578125" style="40" customWidth="1"/>
    <col min="15344" max="15346" width="9.28515625" style="40" customWidth="1"/>
    <col min="15347" max="15349" width="9.140625" style="40"/>
    <col min="15350" max="15350" width="9.5703125" style="40" customWidth="1"/>
    <col min="15351" max="15351" width="9.85546875" style="40" customWidth="1"/>
    <col min="15352" max="15596" width="9.140625" style="40"/>
    <col min="15597" max="15597" width="48.5703125" style="40" customWidth="1"/>
    <col min="15598" max="15598" width="10.28515625" style="40" customWidth="1"/>
    <col min="15599" max="15599" width="10.42578125" style="40" customWidth="1"/>
    <col min="15600" max="15602" width="9.28515625" style="40" customWidth="1"/>
    <col min="15603" max="15605" width="9.140625" style="40"/>
    <col min="15606" max="15606" width="9.5703125" style="40" customWidth="1"/>
    <col min="15607" max="15607" width="9.85546875" style="40" customWidth="1"/>
    <col min="15608" max="15852" width="9.140625" style="40"/>
    <col min="15853" max="15853" width="48.5703125" style="40" customWidth="1"/>
    <col min="15854" max="15854" width="10.28515625" style="40" customWidth="1"/>
    <col min="15855" max="15855" width="10.42578125" style="40" customWidth="1"/>
    <col min="15856" max="15858" width="9.28515625" style="40" customWidth="1"/>
    <col min="15859" max="15861" width="9.140625" style="40"/>
    <col min="15862" max="15862" width="9.5703125" style="40" customWidth="1"/>
    <col min="15863" max="15863" width="9.85546875" style="40" customWidth="1"/>
    <col min="15864" max="16108" width="9.140625" style="40"/>
    <col min="16109" max="16109" width="48.5703125" style="40" customWidth="1"/>
    <col min="16110" max="16110" width="10.28515625" style="40" customWidth="1"/>
    <col min="16111" max="16111" width="10.42578125" style="40" customWidth="1"/>
    <col min="16112" max="16114" width="9.28515625" style="40" customWidth="1"/>
    <col min="16115" max="16117" width="9.140625" style="40"/>
    <col min="16118" max="16118" width="9.5703125" style="40" customWidth="1"/>
    <col min="16119" max="16119" width="9.85546875" style="40" customWidth="1"/>
    <col min="16120" max="16384" width="9.140625" style="40"/>
  </cols>
  <sheetData>
    <row r="1" spans="1:19" x14ac:dyDescent="0.2">
      <c r="A1" s="5" t="s">
        <v>406</v>
      </c>
    </row>
    <row r="2" spans="1:19" x14ac:dyDescent="0.2">
      <c r="A2" s="12"/>
      <c r="B2" s="110" t="s">
        <v>84</v>
      </c>
      <c r="C2" s="110"/>
      <c r="D2" s="110" t="s">
        <v>394</v>
      </c>
      <c r="E2" s="110"/>
      <c r="F2" s="110" t="s">
        <v>377</v>
      </c>
      <c r="G2" s="110"/>
      <c r="H2" s="110" t="s">
        <v>87</v>
      </c>
      <c r="I2" s="110"/>
      <c r="J2" s="110" t="s">
        <v>88</v>
      </c>
      <c r="K2" s="110"/>
      <c r="L2" s="110" t="s">
        <v>395</v>
      </c>
      <c r="M2" s="110"/>
      <c r="N2" s="110" t="s">
        <v>90</v>
      </c>
      <c r="O2" s="110"/>
      <c r="P2" s="110" t="s">
        <v>91</v>
      </c>
      <c r="Q2" s="110"/>
      <c r="R2" s="110" t="s">
        <v>379</v>
      </c>
      <c r="S2" s="110"/>
    </row>
    <row r="3" spans="1:19" x14ac:dyDescent="0.2">
      <c r="A3" s="39"/>
      <c r="B3" s="98" t="s">
        <v>396</v>
      </c>
      <c r="C3" s="98" t="s">
        <v>40</v>
      </c>
      <c r="D3" s="98" t="s">
        <v>396</v>
      </c>
      <c r="E3" s="98" t="s">
        <v>40</v>
      </c>
      <c r="F3" s="98" t="s">
        <v>396</v>
      </c>
      <c r="G3" s="98" t="s">
        <v>40</v>
      </c>
      <c r="H3" s="98" t="s">
        <v>396</v>
      </c>
      <c r="I3" s="98" t="s">
        <v>40</v>
      </c>
      <c r="J3" s="98" t="s">
        <v>396</v>
      </c>
      <c r="K3" s="98" t="s">
        <v>40</v>
      </c>
      <c r="L3" s="98" t="s">
        <v>396</v>
      </c>
      <c r="M3" s="98" t="s">
        <v>40</v>
      </c>
      <c r="N3" s="98" t="s">
        <v>396</v>
      </c>
      <c r="O3" s="98" t="s">
        <v>40</v>
      </c>
      <c r="P3" s="98" t="s">
        <v>396</v>
      </c>
      <c r="Q3" s="98" t="s">
        <v>40</v>
      </c>
      <c r="R3" s="98" t="s">
        <v>396</v>
      </c>
      <c r="S3" s="98" t="s">
        <v>40</v>
      </c>
    </row>
    <row r="4" spans="1:19" x14ac:dyDescent="0.2">
      <c r="A4" s="39" t="s">
        <v>440</v>
      </c>
      <c r="B4" s="39"/>
      <c r="C4" s="72"/>
      <c r="D4" s="39"/>
      <c r="E4" s="72"/>
      <c r="F4" s="39"/>
      <c r="G4" s="72"/>
      <c r="H4" s="39"/>
      <c r="I4" s="72"/>
      <c r="J4" s="39"/>
      <c r="K4" s="72"/>
      <c r="L4" s="39"/>
      <c r="M4" s="72"/>
      <c r="N4" s="39"/>
      <c r="O4" s="72"/>
      <c r="P4" s="39"/>
      <c r="Q4" s="72"/>
      <c r="R4" s="39"/>
      <c r="S4" s="72"/>
    </row>
    <row r="5" spans="1:19" x14ac:dyDescent="0.2">
      <c r="A5" s="51" t="s">
        <v>381</v>
      </c>
      <c r="B5" s="52">
        <v>18100</v>
      </c>
      <c r="C5" s="53">
        <v>80.2</v>
      </c>
      <c r="D5" s="52">
        <v>15637</v>
      </c>
      <c r="E5" s="53">
        <v>83.100000000000009</v>
      </c>
      <c r="F5" s="52">
        <v>11074</v>
      </c>
      <c r="G5" s="53">
        <v>70.900000000000006</v>
      </c>
      <c r="H5" s="52">
        <v>3466</v>
      </c>
      <c r="I5" s="53">
        <v>78.600000000000009</v>
      </c>
      <c r="J5" s="52">
        <v>4029</v>
      </c>
      <c r="K5" s="53">
        <v>81.400000000000006</v>
      </c>
      <c r="L5" s="52">
        <v>0</v>
      </c>
      <c r="M5" s="53">
        <v>0</v>
      </c>
      <c r="N5" s="52">
        <v>0</v>
      </c>
      <c r="O5" s="53">
        <v>0</v>
      </c>
      <c r="P5" s="52">
        <v>2013</v>
      </c>
      <c r="Q5" s="53">
        <v>99.600000000000009</v>
      </c>
      <c r="R5" s="52">
        <v>54319</v>
      </c>
      <c r="S5" s="53">
        <v>77.300000000000011</v>
      </c>
    </row>
    <row r="6" spans="1:19" x14ac:dyDescent="0.2">
      <c r="A6" s="14" t="s">
        <v>383</v>
      </c>
      <c r="B6" s="54">
        <v>3736</v>
      </c>
      <c r="C6" s="25">
        <v>16.600000000000001</v>
      </c>
      <c r="D6" s="54">
        <v>2779</v>
      </c>
      <c r="E6" s="25">
        <v>14.8</v>
      </c>
      <c r="F6" s="54">
        <v>2345</v>
      </c>
      <c r="G6" s="25">
        <v>15</v>
      </c>
      <c r="H6" s="54">
        <v>384</v>
      </c>
      <c r="I6" s="25">
        <v>8.7000000000000011</v>
      </c>
      <c r="J6" s="54">
        <v>386</v>
      </c>
      <c r="K6" s="25">
        <v>7.8000000000000007</v>
      </c>
      <c r="L6" s="54">
        <v>980</v>
      </c>
      <c r="M6" s="25">
        <v>77.800000000000011</v>
      </c>
      <c r="N6" s="54">
        <v>0</v>
      </c>
      <c r="O6" s="25">
        <v>0</v>
      </c>
      <c r="P6" s="54">
        <v>9</v>
      </c>
      <c r="Q6" s="25">
        <v>0.4</v>
      </c>
      <c r="R6" s="54">
        <v>10619</v>
      </c>
      <c r="S6" s="25">
        <v>15.100000000000001</v>
      </c>
    </row>
    <row r="7" spans="1:19" x14ac:dyDescent="0.2">
      <c r="A7" s="51" t="s">
        <v>384</v>
      </c>
      <c r="B7" s="52">
        <v>676</v>
      </c>
      <c r="C7" s="53">
        <v>3</v>
      </c>
      <c r="D7" s="52">
        <v>395</v>
      </c>
      <c r="E7" s="53">
        <v>2.1</v>
      </c>
      <c r="F7" s="52">
        <v>1994</v>
      </c>
      <c r="G7" s="53">
        <v>12.8</v>
      </c>
      <c r="H7" s="52">
        <v>418</v>
      </c>
      <c r="I7" s="53">
        <v>9.5</v>
      </c>
      <c r="J7" s="52">
        <v>285</v>
      </c>
      <c r="K7" s="53">
        <v>5.8000000000000007</v>
      </c>
      <c r="L7" s="52">
        <v>261</v>
      </c>
      <c r="M7" s="53">
        <v>20.700000000000003</v>
      </c>
      <c r="N7" s="52">
        <v>482</v>
      </c>
      <c r="O7" s="53">
        <v>81.400000000000006</v>
      </c>
      <c r="P7" s="52">
        <v>0</v>
      </c>
      <c r="Q7" s="53">
        <v>0</v>
      </c>
      <c r="R7" s="52">
        <v>4512</v>
      </c>
      <c r="S7" s="53">
        <v>6.4</v>
      </c>
    </row>
    <row r="8" spans="1:19" x14ac:dyDescent="0.2">
      <c r="A8" s="14" t="s">
        <v>423</v>
      </c>
      <c r="B8" s="54">
        <v>53</v>
      </c>
      <c r="C8" s="25">
        <v>0.2</v>
      </c>
      <c r="D8" s="54">
        <v>0</v>
      </c>
      <c r="E8" s="25">
        <v>0</v>
      </c>
      <c r="F8" s="54">
        <v>213</v>
      </c>
      <c r="G8" s="25">
        <v>1.4000000000000001</v>
      </c>
      <c r="H8" s="54">
        <v>141</v>
      </c>
      <c r="I8" s="25">
        <v>3.2</v>
      </c>
      <c r="J8" s="54">
        <v>250</v>
      </c>
      <c r="K8" s="25">
        <v>5.1000000000000005</v>
      </c>
      <c r="L8" s="54">
        <v>19</v>
      </c>
      <c r="M8" s="25">
        <v>1.5</v>
      </c>
      <c r="N8" s="54">
        <v>110</v>
      </c>
      <c r="O8" s="25">
        <v>18.600000000000001</v>
      </c>
      <c r="P8" s="54">
        <v>0</v>
      </c>
      <c r="Q8" s="25">
        <v>0</v>
      </c>
      <c r="R8" s="54">
        <v>786</v>
      </c>
      <c r="S8" s="25">
        <v>1.1000000000000001</v>
      </c>
    </row>
    <row r="9" spans="1:19" x14ac:dyDescent="0.2">
      <c r="A9" s="55" t="s">
        <v>14</v>
      </c>
      <c r="B9" s="56">
        <v>22565</v>
      </c>
      <c r="C9" s="57">
        <v>100</v>
      </c>
      <c r="D9" s="56">
        <v>18811</v>
      </c>
      <c r="E9" s="57">
        <v>100</v>
      </c>
      <c r="F9" s="56">
        <v>15626</v>
      </c>
      <c r="G9" s="57">
        <v>100</v>
      </c>
      <c r="H9" s="56">
        <v>4410</v>
      </c>
      <c r="I9" s="57">
        <v>100</v>
      </c>
      <c r="J9" s="56">
        <v>4950</v>
      </c>
      <c r="K9" s="57">
        <v>100</v>
      </c>
      <c r="L9" s="56">
        <v>1260</v>
      </c>
      <c r="M9" s="57">
        <v>100</v>
      </c>
      <c r="N9" s="56">
        <v>593</v>
      </c>
      <c r="O9" s="57">
        <v>100</v>
      </c>
      <c r="P9" s="56">
        <v>2022</v>
      </c>
      <c r="Q9" s="57">
        <v>100</v>
      </c>
      <c r="R9" s="56">
        <v>70236</v>
      </c>
      <c r="S9" s="57">
        <v>100</v>
      </c>
    </row>
    <row r="10" spans="1:19" x14ac:dyDescent="0.2">
      <c r="A10" s="39" t="s">
        <v>386</v>
      </c>
      <c r="B10" s="73"/>
      <c r="C10" s="74"/>
      <c r="D10" s="73"/>
      <c r="E10" s="74"/>
      <c r="F10" s="73"/>
      <c r="G10" s="74"/>
      <c r="H10" s="73"/>
      <c r="I10" s="74"/>
      <c r="J10" s="73"/>
      <c r="K10" s="74"/>
      <c r="L10" s="73"/>
      <c r="M10" s="74"/>
      <c r="N10" s="73"/>
      <c r="O10" s="74"/>
      <c r="P10" s="73"/>
      <c r="Q10" s="74"/>
      <c r="R10" s="73"/>
      <c r="S10" s="74"/>
    </row>
    <row r="11" spans="1:19" x14ac:dyDescent="0.2">
      <c r="A11" s="51" t="s">
        <v>381</v>
      </c>
      <c r="B11" s="52">
        <v>2028</v>
      </c>
      <c r="C11" s="53">
        <v>81.2</v>
      </c>
      <c r="D11" s="52">
        <v>1371</v>
      </c>
      <c r="E11" s="53">
        <v>76.2</v>
      </c>
      <c r="F11" s="52">
        <v>1353</v>
      </c>
      <c r="G11" s="53">
        <v>68.3</v>
      </c>
      <c r="H11" s="52">
        <v>576</v>
      </c>
      <c r="I11" s="53">
        <v>79.400000000000006</v>
      </c>
      <c r="J11" s="52">
        <v>674</v>
      </c>
      <c r="K11" s="53">
        <v>88.600000000000009</v>
      </c>
      <c r="L11" s="52">
        <v>0</v>
      </c>
      <c r="M11" s="53">
        <v>0</v>
      </c>
      <c r="N11" s="52">
        <v>0</v>
      </c>
      <c r="O11" s="53">
        <v>0</v>
      </c>
      <c r="P11" s="52">
        <v>192</v>
      </c>
      <c r="Q11" s="53">
        <v>100</v>
      </c>
      <c r="R11" s="52">
        <v>6194</v>
      </c>
      <c r="S11" s="53">
        <v>73.600000000000009</v>
      </c>
    </row>
    <row r="12" spans="1:19" x14ac:dyDescent="0.2">
      <c r="A12" s="14" t="s">
        <v>383</v>
      </c>
      <c r="B12" s="54">
        <v>407</v>
      </c>
      <c r="C12" s="25">
        <v>16.3</v>
      </c>
      <c r="D12" s="54">
        <v>370</v>
      </c>
      <c r="E12" s="25">
        <v>20.5</v>
      </c>
      <c r="F12" s="54">
        <v>290</v>
      </c>
      <c r="G12" s="25">
        <v>14.600000000000001</v>
      </c>
      <c r="H12" s="54">
        <v>78</v>
      </c>
      <c r="I12" s="25">
        <v>10.700000000000001</v>
      </c>
      <c r="J12" s="54">
        <v>46</v>
      </c>
      <c r="K12" s="25">
        <v>6</v>
      </c>
      <c r="L12" s="54">
        <v>242</v>
      </c>
      <c r="M12" s="25">
        <v>68.900000000000006</v>
      </c>
      <c r="N12" s="54">
        <v>0</v>
      </c>
      <c r="O12" s="25">
        <v>0</v>
      </c>
      <c r="P12" s="54">
        <v>0</v>
      </c>
      <c r="Q12" s="25">
        <v>0</v>
      </c>
      <c r="R12" s="54">
        <v>1432</v>
      </c>
      <c r="S12" s="25">
        <v>17</v>
      </c>
    </row>
    <row r="13" spans="1:19" x14ac:dyDescent="0.2">
      <c r="A13" s="51" t="s">
        <v>384</v>
      </c>
      <c r="B13" s="52">
        <v>58</v>
      </c>
      <c r="C13" s="53">
        <v>2.3000000000000003</v>
      </c>
      <c r="D13" s="52">
        <v>59</v>
      </c>
      <c r="E13" s="53">
        <v>3.3000000000000003</v>
      </c>
      <c r="F13" s="52">
        <v>314</v>
      </c>
      <c r="G13" s="53">
        <v>15.9</v>
      </c>
      <c r="H13" s="52">
        <v>53</v>
      </c>
      <c r="I13" s="53">
        <v>7.4</v>
      </c>
      <c r="J13" s="52">
        <v>21</v>
      </c>
      <c r="K13" s="53">
        <v>2.8000000000000003</v>
      </c>
      <c r="L13" s="52">
        <v>99</v>
      </c>
      <c r="M13" s="53">
        <v>28.3</v>
      </c>
      <c r="N13" s="52">
        <v>93</v>
      </c>
      <c r="O13" s="53">
        <v>84.800000000000011</v>
      </c>
      <c r="P13" s="52">
        <v>0</v>
      </c>
      <c r="Q13" s="53">
        <v>0</v>
      </c>
      <c r="R13" s="52">
        <v>698</v>
      </c>
      <c r="S13" s="53">
        <v>8.3000000000000007</v>
      </c>
    </row>
    <row r="14" spans="1:19" x14ac:dyDescent="0.2">
      <c r="A14" s="14" t="s">
        <v>423</v>
      </c>
      <c r="B14" s="54">
        <v>6</v>
      </c>
      <c r="C14" s="25">
        <v>0.2</v>
      </c>
      <c r="D14" s="54">
        <v>0</v>
      </c>
      <c r="E14" s="25">
        <v>0</v>
      </c>
      <c r="F14" s="54">
        <v>24</v>
      </c>
      <c r="G14" s="25">
        <v>1.2000000000000002</v>
      </c>
      <c r="H14" s="54">
        <v>18</v>
      </c>
      <c r="I14" s="25">
        <v>2.5</v>
      </c>
      <c r="J14" s="54">
        <v>20</v>
      </c>
      <c r="K14" s="25">
        <v>2.6</v>
      </c>
      <c r="L14" s="54">
        <v>10</v>
      </c>
      <c r="M14" s="25">
        <v>2.8000000000000003</v>
      </c>
      <c r="N14" s="54">
        <v>17</v>
      </c>
      <c r="O14" s="25">
        <v>15.200000000000001</v>
      </c>
      <c r="P14" s="54">
        <v>0</v>
      </c>
      <c r="Q14" s="25">
        <v>0</v>
      </c>
      <c r="R14" s="54">
        <v>95</v>
      </c>
      <c r="S14" s="25">
        <v>1.1000000000000001</v>
      </c>
    </row>
    <row r="15" spans="1:19" x14ac:dyDescent="0.2">
      <c r="A15" s="55" t="s">
        <v>14</v>
      </c>
      <c r="B15" s="56">
        <v>2499</v>
      </c>
      <c r="C15" s="57">
        <v>100</v>
      </c>
      <c r="D15" s="56">
        <v>1800</v>
      </c>
      <c r="E15" s="57">
        <v>100</v>
      </c>
      <c r="F15" s="56">
        <v>1981</v>
      </c>
      <c r="G15" s="57">
        <v>100</v>
      </c>
      <c r="H15" s="56">
        <v>725</v>
      </c>
      <c r="I15" s="57">
        <v>100</v>
      </c>
      <c r="J15" s="56">
        <v>761</v>
      </c>
      <c r="K15" s="57">
        <v>100</v>
      </c>
      <c r="L15" s="56">
        <v>352</v>
      </c>
      <c r="M15" s="57">
        <v>100</v>
      </c>
      <c r="N15" s="56">
        <v>109</v>
      </c>
      <c r="O15" s="57">
        <v>100</v>
      </c>
      <c r="P15" s="56">
        <v>192</v>
      </c>
      <c r="Q15" s="57">
        <v>100</v>
      </c>
      <c r="R15" s="56">
        <v>8418</v>
      </c>
      <c r="S15" s="57">
        <v>100</v>
      </c>
    </row>
    <row r="17" spans="1:19" x14ac:dyDescent="0.2">
      <c r="A17" s="22" t="s">
        <v>387</v>
      </c>
    </row>
    <row r="18" spans="1:19" x14ac:dyDescent="0.2">
      <c r="A18" s="22" t="s">
        <v>388</v>
      </c>
    </row>
    <row r="19" spans="1:19" x14ac:dyDescent="0.2">
      <c r="A19" s="22" t="s">
        <v>389</v>
      </c>
    </row>
    <row r="20" spans="1:19" x14ac:dyDescent="0.2">
      <c r="A20" s="22" t="s">
        <v>403</v>
      </c>
    </row>
    <row r="21" spans="1:19" x14ac:dyDescent="0.2">
      <c r="A21" s="22" t="s">
        <v>407</v>
      </c>
    </row>
    <row r="22" spans="1:19" x14ac:dyDescent="0.2">
      <c r="A22" s="42" t="s">
        <v>391</v>
      </c>
      <c r="B22" s="43"/>
      <c r="C22" s="43"/>
      <c r="D22" s="43"/>
      <c r="E22" s="43"/>
      <c r="F22" s="43"/>
      <c r="G22" s="43"/>
      <c r="H22" s="43"/>
      <c r="I22" s="43"/>
      <c r="J22" s="43"/>
      <c r="K22" s="43"/>
      <c r="L22" s="43"/>
      <c r="M22" s="43"/>
      <c r="N22" s="43"/>
      <c r="O22" s="43"/>
      <c r="P22" s="43"/>
      <c r="Q22" s="43"/>
      <c r="R22" s="43"/>
      <c r="S22" s="43"/>
    </row>
    <row r="23" spans="1:19" x14ac:dyDescent="0.2">
      <c r="A23" s="22" t="s">
        <v>397</v>
      </c>
    </row>
    <row r="24" spans="1:19" x14ac:dyDescent="0.2">
      <c r="A24" s="22" t="s">
        <v>398</v>
      </c>
    </row>
  </sheetData>
  <mergeCells count="9">
    <mergeCell ref="N2:O2"/>
    <mergeCell ref="P2:Q2"/>
    <mergeCell ref="R2:S2"/>
    <mergeCell ref="B2:C2"/>
    <mergeCell ref="D2:E2"/>
    <mergeCell ref="F2:G2"/>
    <mergeCell ref="H2:I2"/>
    <mergeCell ref="J2:K2"/>
    <mergeCell ref="L2:M2"/>
  </mergeCells>
  <pageMargins left="0.7" right="0.7" top="0.75" bottom="0.75" header="0.3" footer="0.3"/>
  <pageSetup paperSize="9" orientation="portrait" horizontalDpi="300" verticalDpi="300"/>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50"/>
  <sheetViews>
    <sheetView workbookViewId="0">
      <selection activeCell="Q16" sqref="Q16"/>
    </sheetView>
  </sheetViews>
  <sheetFormatPr defaultRowHeight="14.25" x14ac:dyDescent="0.2"/>
  <cols>
    <col min="1" max="1" width="50.5703125" style="40" customWidth="1"/>
    <col min="2" max="231" width="9.140625" style="40"/>
    <col min="232" max="232" width="37.140625" style="40" customWidth="1"/>
    <col min="233" max="233" width="14.140625" style="40" customWidth="1"/>
    <col min="234" max="234" width="14.42578125" style="40" customWidth="1"/>
    <col min="235" max="235" width="14" style="40" customWidth="1"/>
    <col min="236" max="236" width="14.140625" style="40" customWidth="1"/>
    <col min="237" max="237" width="14.5703125" style="40" customWidth="1"/>
    <col min="238" max="238" width="13.85546875" style="40" customWidth="1"/>
    <col min="239" max="239" width="13" style="40" customWidth="1"/>
    <col min="240" max="240" width="12.28515625" style="40" customWidth="1"/>
    <col min="241" max="242" width="12.42578125" style="40" customWidth="1"/>
    <col min="243" max="243" width="9.7109375" style="40" customWidth="1"/>
    <col min="244" max="244" width="9.85546875" style="40" customWidth="1"/>
    <col min="245" max="487" width="9.140625" style="40"/>
    <col min="488" max="488" width="37.140625" style="40" customWidth="1"/>
    <col min="489" max="489" width="14.140625" style="40" customWidth="1"/>
    <col min="490" max="490" width="14.42578125" style="40" customWidth="1"/>
    <col min="491" max="491" width="14" style="40" customWidth="1"/>
    <col min="492" max="492" width="14.140625" style="40" customWidth="1"/>
    <col min="493" max="493" width="14.5703125" style="40" customWidth="1"/>
    <col min="494" max="494" width="13.85546875" style="40" customWidth="1"/>
    <col min="495" max="495" width="13" style="40" customWidth="1"/>
    <col min="496" max="496" width="12.28515625" style="40" customWidth="1"/>
    <col min="497" max="498" width="12.42578125" style="40" customWidth="1"/>
    <col min="499" max="499" width="9.7109375" style="40" customWidth="1"/>
    <col min="500" max="500" width="9.85546875" style="40" customWidth="1"/>
    <col min="501" max="743" width="9.140625" style="40"/>
    <col min="744" max="744" width="37.140625" style="40" customWidth="1"/>
    <col min="745" max="745" width="14.140625" style="40" customWidth="1"/>
    <col min="746" max="746" width="14.42578125" style="40" customWidth="1"/>
    <col min="747" max="747" width="14" style="40" customWidth="1"/>
    <col min="748" max="748" width="14.140625" style="40" customWidth="1"/>
    <col min="749" max="749" width="14.5703125" style="40" customWidth="1"/>
    <col min="750" max="750" width="13.85546875" style="40" customWidth="1"/>
    <col min="751" max="751" width="13" style="40" customWidth="1"/>
    <col min="752" max="752" width="12.28515625" style="40" customWidth="1"/>
    <col min="753" max="754" width="12.42578125" style="40" customWidth="1"/>
    <col min="755" max="755" width="9.7109375" style="40" customWidth="1"/>
    <col min="756" max="756" width="9.85546875" style="40" customWidth="1"/>
    <col min="757" max="999" width="9.140625" style="40"/>
    <col min="1000" max="1000" width="37.140625" style="40" customWidth="1"/>
    <col min="1001" max="1001" width="14.140625" style="40" customWidth="1"/>
    <col min="1002" max="1002" width="14.42578125" style="40" customWidth="1"/>
    <col min="1003" max="1003" width="14" style="40" customWidth="1"/>
    <col min="1004" max="1004" width="14.140625" style="40" customWidth="1"/>
    <col min="1005" max="1005" width="14.5703125" style="40" customWidth="1"/>
    <col min="1006" max="1006" width="13.85546875" style="40" customWidth="1"/>
    <col min="1007" max="1007" width="13" style="40" customWidth="1"/>
    <col min="1008" max="1008" width="12.28515625" style="40" customWidth="1"/>
    <col min="1009" max="1010" width="12.42578125" style="40" customWidth="1"/>
    <col min="1011" max="1011" width="9.7109375" style="40" customWidth="1"/>
    <col min="1012" max="1012" width="9.85546875" style="40" customWidth="1"/>
    <col min="1013" max="1255" width="9.140625" style="40"/>
    <col min="1256" max="1256" width="37.140625" style="40" customWidth="1"/>
    <col min="1257" max="1257" width="14.140625" style="40" customWidth="1"/>
    <col min="1258" max="1258" width="14.42578125" style="40" customWidth="1"/>
    <col min="1259" max="1259" width="14" style="40" customWidth="1"/>
    <col min="1260" max="1260" width="14.140625" style="40" customWidth="1"/>
    <col min="1261" max="1261" width="14.5703125" style="40" customWidth="1"/>
    <col min="1262" max="1262" width="13.85546875" style="40" customWidth="1"/>
    <col min="1263" max="1263" width="13" style="40" customWidth="1"/>
    <col min="1264" max="1264" width="12.28515625" style="40" customWidth="1"/>
    <col min="1265" max="1266" width="12.42578125" style="40" customWidth="1"/>
    <col min="1267" max="1267" width="9.7109375" style="40" customWidth="1"/>
    <col min="1268" max="1268" width="9.85546875" style="40" customWidth="1"/>
    <col min="1269" max="1511" width="9.140625" style="40"/>
    <col min="1512" max="1512" width="37.140625" style="40" customWidth="1"/>
    <col min="1513" max="1513" width="14.140625" style="40" customWidth="1"/>
    <col min="1514" max="1514" width="14.42578125" style="40" customWidth="1"/>
    <col min="1515" max="1515" width="14" style="40" customWidth="1"/>
    <col min="1516" max="1516" width="14.140625" style="40" customWidth="1"/>
    <col min="1517" max="1517" width="14.5703125" style="40" customWidth="1"/>
    <col min="1518" max="1518" width="13.85546875" style="40" customWidth="1"/>
    <col min="1519" max="1519" width="13" style="40" customWidth="1"/>
    <col min="1520" max="1520" width="12.28515625" style="40" customWidth="1"/>
    <col min="1521" max="1522" width="12.42578125" style="40" customWidth="1"/>
    <col min="1523" max="1523" width="9.7109375" style="40" customWidth="1"/>
    <col min="1524" max="1524" width="9.85546875" style="40" customWidth="1"/>
    <col min="1525" max="1767" width="9.140625" style="40"/>
    <col min="1768" max="1768" width="37.140625" style="40" customWidth="1"/>
    <col min="1769" max="1769" width="14.140625" style="40" customWidth="1"/>
    <col min="1770" max="1770" width="14.42578125" style="40" customWidth="1"/>
    <col min="1771" max="1771" width="14" style="40" customWidth="1"/>
    <col min="1772" max="1772" width="14.140625" style="40" customWidth="1"/>
    <col min="1773" max="1773" width="14.5703125" style="40" customWidth="1"/>
    <col min="1774" max="1774" width="13.85546875" style="40" customWidth="1"/>
    <col min="1775" max="1775" width="13" style="40" customWidth="1"/>
    <col min="1776" max="1776" width="12.28515625" style="40" customWidth="1"/>
    <col min="1777" max="1778" width="12.42578125" style="40" customWidth="1"/>
    <col min="1779" max="1779" width="9.7109375" style="40" customWidth="1"/>
    <col min="1780" max="1780" width="9.85546875" style="40" customWidth="1"/>
    <col min="1781" max="2023" width="9.140625" style="40"/>
    <col min="2024" max="2024" width="37.140625" style="40" customWidth="1"/>
    <col min="2025" max="2025" width="14.140625" style="40" customWidth="1"/>
    <col min="2026" max="2026" width="14.42578125" style="40" customWidth="1"/>
    <col min="2027" max="2027" width="14" style="40" customWidth="1"/>
    <col min="2028" max="2028" width="14.140625" style="40" customWidth="1"/>
    <col min="2029" max="2029" width="14.5703125" style="40" customWidth="1"/>
    <col min="2030" max="2030" width="13.85546875" style="40" customWidth="1"/>
    <col min="2031" max="2031" width="13" style="40" customWidth="1"/>
    <col min="2032" max="2032" width="12.28515625" style="40" customWidth="1"/>
    <col min="2033" max="2034" width="12.42578125" style="40" customWidth="1"/>
    <col min="2035" max="2035" width="9.7109375" style="40" customWidth="1"/>
    <col min="2036" max="2036" width="9.85546875" style="40" customWidth="1"/>
    <col min="2037" max="2279" width="9.140625" style="40"/>
    <col min="2280" max="2280" width="37.140625" style="40" customWidth="1"/>
    <col min="2281" max="2281" width="14.140625" style="40" customWidth="1"/>
    <col min="2282" max="2282" width="14.42578125" style="40" customWidth="1"/>
    <col min="2283" max="2283" width="14" style="40" customWidth="1"/>
    <col min="2284" max="2284" width="14.140625" style="40" customWidth="1"/>
    <col min="2285" max="2285" width="14.5703125" style="40" customWidth="1"/>
    <col min="2286" max="2286" width="13.85546875" style="40" customWidth="1"/>
    <col min="2287" max="2287" width="13" style="40" customWidth="1"/>
    <col min="2288" max="2288" width="12.28515625" style="40" customWidth="1"/>
    <col min="2289" max="2290" width="12.42578125" style="40" customWidth="1"/>
    <col min="2291" max="2291" width="9.7109375" style="40" customWidth="1"/>
    <col min="2292" max="2292" width="9.85546875" style="40" customWidth="1"/>
    <col min="2293" max="2535" width="9.140625" style="40"/>
    <col min="2536" max="2536" width="37.140625" style="40" customWidth="1"/>
    <col min="2537" max="2537" width="14.140625" style="40" customWidth="1"/>
    <col min="2538" max="2538" width="14.42578125" style="40" customWidth="1"/>
    <col min="2539" max="2539" width="14" style="40" customWidth="1"/>
    <col min="2540" max="2540" width="14.140625" style="40" customWidth="1"/>
    <col min="2541" max="2541" width="14.5703125" style="40" customWidth="1"/>
    <col min="2542" max="2542" width="13.85546875" style="40" customWidth="1"/>
    <col min="2543" max="2543" width="13" style="40" customWidth="1"/>
    <col min="2544" max="2544" width="12.28515625" style="40" customWidth="1"/>
    <col min="2545" max="2546" width="12.42578125" style="40" customWidth="1"/>
    <col min="2547" max="2547" width="9.7109375" style="40" customWidth="1"/>
    <col min="2548" max="2548" width="9.85546875" style="40" customWidth="1"/>
    <col min="2549" max="2791" width="9.140625" style="40"/>
    <col min="2792" max="2792" width="37.140625" style="40" customWidth="1"/>
    <col min="2793" max="2793" width="14.140625" style="40" customWidth="1"/>
    <col min="2794" max="2794" width="14.42578125" style="40" customWidth="1"/>
    <col min="2795" max="2795" width="14" style="40" customWidth="1"/>
    <col min="2796" max="2796" width="14.140625" style="40" customWidth="1"/>
    <col min="2797" max="2797" width="14.5703125" style="40" customWidth="1"/>
    <col min="2798" max="2798" width="13.85546875" style="40" customWidth="1"/>
    <col min="2799" max="2799" width="13" style="40" customWidth="1"/>
    <col min="2800" max="2800" width="12.28515625" style="40" customWidth="1"/>
    <col min="2801" max="2802" width="12.42578125" style="40" customWidth="1"/>
    <col min="2803" max="2803" width="9.7109375" style="40" customWidth="1"/>
    <col min="2804" max="2804" width="9.85546875" style="40" customWidth="1"/>
    <col min="2805" max="3047" width="9.140625" style="40"/>
    <col min="3048" max="3048" width="37.140625" style="40" customWidth="1"/>
    <col min="3049" max="3049" width="14.140625" style="40" customWidth="1"/>
    <col min="3050" max="3050" width="14.42578125" style="40" customWidth="1"/>
    <col min="3051" max="3051" width="14" style="40" customWidth="1"/>
    <col min="3052" max="3052" width="14.140625" style="40" customWidth="1"/>
    <col min="3053" max="3053" width="14.5703125" style="40" customWidth="1"/>
    <col min="3054" max="3054" width="13.85546875" style="40" customWidth="1"/>
    <col min="3055" max="3055" width="13" style="40" customWidth="1"/>
    <col min="3056" max="3056" width="12.28515625" style="40" customWidth="1"/>
    <col min="3057" max="3058" width="12.42578125" style="40" customWidth="1"/>
    <col min="3059" max="3059" width="9.7109375" style="40" customWidth="1"/>
    <col min="3060" max="3060" width="9.85546875" style="40" customWidth="1"/>
    <col min="3061" max="3303" width="9.140625" style="40"/>
    <col min="3304" max="3304" width="37.140625" style="40" customWidth="1"/>
    <col min="3305" max="3305" width="14.140625" style="40" customWidth="1"/>
    <col min="3306" max="3306" width="14.42578125" style="40" customWidth="1"/>
    <col min="3307" max="3307" width="14" style="40" customWidth="1"/>
    <col min="3308" max="3308" width="14.140625" style="40" customWidth="1"/>
    <col min="3309" max="3309" width="14.5703125" style="40" customWidth="1"/>
    <col min="3310" max="3310" width="13.85546875" style="40" customWidth="1"/>
    <col min="3311" max="3311" width="13" style="40" customWidth="1"/>
    <col min="3312" max="3312" width="12.28515625" style="40" customWidth="1"/>
    <col min="3313" max="3314" width="12.42578125" style="40" customWidth="1"/>
    <col min="3315" max="3315" width="9.7109375" style="40" customWidth="1"/>
    <col min="3316" max="3316" width="9.85546875" style="40" customWidth="1"/>
    <col min="3317" max="3559" width="9.140625" style="40"/>
    <col min="3560" max="3560" width="37.140625" style="40" customWidth="1"/>
    <col min="3561" max="3561" width="14.140625" style="40" customWidth="1"/>
    <col min="3562" max="3562" width="14.42578125" style="40" customWidth="1"/>
    <col min="3563" max="3563" width="14" style="40" customWidth="1"/>
    <col min="3564" max="3564" width="14.140625" style="40" customWidth="1"/>
    <col min="3565" max="3565" width="14.5703125" style="40" customWidth="1"/>
    <col min="3566" max="3566" width="13.85546875" style="40" customWidth="1"/>
    <col min="3567" max="3567" width="13" style="40" customWidth="1"/>
    <col min="3568" max="3568" width="12.28515625" style="40" customWidth="1"/>
    <col min="3569" max="3570" width="12.42578125" style="40" customWidth="1"/>
    <col min="3571" max="3571" width="9.7109375" style="40" customWidth="1"/>
    <col min="3572" max="3572" width="9.85546875" style="40" customWidth="1"/>
    <col min="3573" max="3815" width="9.140625" style="40"/>
    <col min="3816" max="3816" width="37.140625" style="40" customWidth="1"/>
    <col min="3817" max="3817" width="14.140625" style="40" customWidth="1"/>
    <col min="3818" max="3818" width="14.42578125" style="40" customWidth="1"/>
    <col min="3819" max="3819" width="14" style="40" customWidth="1"/>
    <col min="3820" max="3820" width="14.140625" style="40" customWidth="1"/>
    <col min="3821" max="3821" width="14.5703125" style="40" customWidth="1"/>
    <col min="3822" max="3822" width="13.85546875" style="40" customWidth="1"/>
    <col min="3823" max="3823" width="13" style="40" customWidth="1"/>
    <col min="3824" max="3824" width="12.28515625" style="40" customWidth="1"/>
    <col min="3825" max="3826" width="12.42578125" style="40" customWidth="1"/>
    <col min="3827" max="3827" width="9.7109375" style="40" customWidth="1"/>
    <col min="3828" max="3828" width="9.85546875" style="40" customWidth="1"/>
    <col min="3829" max="4071" width="9.140625" style="40"/>
    <col min="4072" max="4072" width="37.140625" style="40" customWidth="1"/>
    <col min="4073" max="4073" width="14.140625" style="40" customWidth="1"/>
    <col min="4074" max="4074" width="14.42578125" style="40" customWidth="1"/>
    <col min="4075" max="4075" width="14" style="40" customWidth="1"/>
    <col min="4076" max="4076" width="14.140625" style="40" customWidth="1"/>
    <col min="4077" max="4077" width="14.5703125" style="40" customWidth="1"/>
    <col min="4078" max="4078" width="13.85546875" style="40" customWidth="1"/>
    <col min="4079" max="4079" width="13" style="40" customWidth="1"/>
    <col min="4080" max="4080" width="12.28515625" style="40" customWidth="1"/>
    <col min="4081" max="4082" width="12.42578125" style="40" customWidth="1"/>
    <col min="4083" max="4083" width="9.7109375" style="40" customWidth="1"/>
    <col min="4084" max="4084" width="9.85546875" style="40" customWidth="1"/>
    <col min="4085" max="4327" width="9.140625" style="40"/>
    <col min="4328" max="4328" width="37.140625" style="40" customWidth="1"/>
    <col min="4329" max="4329" width="14.140625" style="40" customWidth="1"/>
    <col min="4330" max="4330" width="14.42578125" style="40" customWidth="1"/>
    <col min="4331" max="4331" width="14" style="40" customWidth="1"/>
    <col min="4332" max="4332" width="14.140625" style="40" customWidth="1"/>
    <col min="4333" max="4333" width="14.5703125" style="40" customWidth="1"/>
    <col min="4334" max="4334" width="13.85546875" style="40" customWidth="1"/>
    <col min="4335" max="4335" width="13" style="40" customWidth="1"/>
    <col min="4336" max="4336" width="12.28515625" style="40" customWidth="1"/>
    <col min="4337" max="4338" width="12.42578125" style="40" customWidth="1"/>
    <col min="4339" max="4339" width="9.7109375" style="40" customWidth="1"/>
    <col min="4340" max="4340" width="9.85546875" style="40" customWidth="1"/>
    <col min="4341" max="4583" width="9.140625" style="40"/>
    <col min="4584" max="4584" width="37.140625" style="40" customWidth="1"/>
    <col min="4585" max="4585" width="14.140625" style="40" customWidth="1"/>
    <col min="4586" max="4586" width="14.42578125" style="40" customWidth="1"/>
    <col min="4587" max="4587" width="14" style="40" customWidth="1"/>
    <col min="4588" max="4588" width="14.140625" style="40" customWidth="1"/>
    <col min="4589" max="4589" width="14.5703125" style="40" customWidth="1"/>
    <col min="4590" max="4590" width="13.85546875" style="40" customWidth="1"/>
    <col min="4591" max="4591" width="13" style="40" customWidth="1"/>
    <col min="4592" max="4592" width="12.28515625" style="40" customWidth="1"/>
    <col min="4593" max="4594" width="12.42578125" style="40" customWidth="1"/>
    <col min="4595" max="4595" width="9.7109375" style="40" customWidth="1"/>
    <col min="4596" max="4596" width="9.85546875" style="40" customWidth="1"/>
    <col min="4597" max="4839" width="9.140625" style="40"/>
    <col min="4840" max="4840" width="37.140625" style="40" customWidth="1"/>
    <col min="4841" max="4841" width="14.140625" style="40" customWidth="1"/>
    <col min="4842" max="4842" width="14.42578125" style="40" customWidth="1"/>
    <col min="4843" max="4843" width="14" style="40" customWidth="1"/>
    <col min="4844" max="4844" width="14.140625" style="40" customWidth="1"/>
    <col min="4845" max="4845" width="14.5703125" style="40" customWidth="1"/>
    <col min="4846" max="4846" width="13.85546875" style="40" customWidth="1"/>
    <col min="4847" max="4847" width="13" style="40" customWidth="1"/>
    <col min="4848" max="4848" width="12.28515625" style="40" customWidth="1"/>
    <col min="4849" max="4850" width="12.42578125" style="40" customWidth="1"/>
    <col min="4851" max="4851" width="9.7109375" style="40" customWidth="1"/>
    <col min="4852" max="4852" width="9.85546875" style="40" customWidth="1"/>
    <col min="4853" max="5095" width="9.140625" style="40"/>
    <col min="5096" max="5096" width="37.140625" style="40" customWidth="1"/>
    <col min="5097" max="5097" width="14.140625" style="40" customWidth="1"/>
    <col min="5098" max="5098" width="14.42578125" style="40" customWidth="1"/>
    <col min="5099" max="5099" width="14" style="40" customWidth="1"/>
    <col min="5100" max="5100" width="14.140625" style="40" customWidth="1"/>
    <col min="5101" max="5101" width="14.5703125" style="40" customWidth="1"/>
    <col min="5102" max="5102" width="13.85546875" style="40" customWidth="1"/>
    <col min="5103" max="5103" width="13" style="40" customWidth="1"/>
    <col min="5104" max="5104" width="12.28515625" style="40" customWidth="1"/>
    <col min="5105" max="5106" width="12.42578125" style="40" customWidth="1"/>
    <col min="5107" max="5107" width="9.7109375" style="40" customWidth="1"/>
    <col min="5108" max="5108" width="9.85546875" style="40" customWidth="1"/>
    <col min="5109" max="5351" width="9.140625" style="40"/>
    <col min="5352" max="5352" width="37.140625" style="40" customWidth="1"/>
    <col min="5353" max="5353" width="14.140625" style="40" customWidth="1"/>
    <col min="5354" max="5354" width="14.42578125" style="40" customWidth="1"/>
    <col min="5355" max="5355" width="14" style="40" customWidth="1"/>
    <col min="5356" max="5356" width="14.140625" style="40" customWidth="1"/>
    <col min="5357" max="5357" width="14.5703125" style="40" customWidth="1"/>
    <col min="5358" max="5358" width="13.85546875" style="40" customWidth="1"/>
    <col min="5359" max="5359" width="13" style="40" customWidth="1"/>
    <col min="5360" max="5360" width="12.28515625" style="40" customWidth="1"/>
    <col min="5361" max="5362" width="12.42578125" style="40" customWidth="1"/>
    <col min="5363" max="5363" width="9.7109375" style="40" customWidth="1"/>
    <col min="5364" max="5364" width="9.85546875" style="40" customWidth="1"/>
    <col min="5365" max="5607" width="9.140625" style="40"/>
    <col min="5608" max="5608" width="37.140625" style="40" customWidth="1"/>
    <col min="5609" max="5609" width="14.140625" style="40" customWidth="1"/>
    <col min="5610" max="5610" width="14.42578125" style="40" customWidth="1"/>
    <col min="5611" max="5611" width="14" style="40" customWidth="1"/>
    <col min="5612" max="5612" width="14.140625" style="40" customWidth="1"/>
    <col min="5613" max="5613" width="14.5703125" style="40" customWidth="1"/>
    <col min="5614" max="5614" width="13.85546875" style="40" customWidth="1"/>
    <col min="5615" max="5615" width="13" style="40" customWidth="1"/>
    <col min="5616" max="5616" width="12.28515625" style="40" customWidth="1"/>
    <col min="5617" max="5618" width="12.42578125" style="40" customWidth="1"/>
    <col min="5619" max="5619" width="9.7109375" style="40" customWidth="1"/>
    <col min="5620" max="5620" width="9.85546875" style="40" customWidth="1"/>
    <col min="5621" max="5863" width="9.140625" style="40"/>
    <col min="5864" max="5864" width="37.140625" style="40" customWidth="1"/>
    <col min="5865" max="5865" width="14.140625" style="40" customWidth="1"/>
    <col min="5866" max="5866" width="14.42578125" style="40" customWidth="1"/>
    <col min="5867" max="5867" width="14" style="40" customWidth="1"/>
    <col min="5868" max="5868" width="14.140625" style="40" customWidth="1"/>
    <col min="5869" max="5869" width="14.5703125" style="40" customWidth="1"/>
    <col min="5870" max="5870" width="13.85546875" style="40" customWidth="1"/>
    <col min="5871" max="5871" width="13" style="40" customWidth="1"/>
    <col min="5872" max="5872" width="12.28515625" style="40" customWidth="1"/>
    <col min="5873" max="5874" width="12.42578125" style="40" customWidth="1"/>
    <col min="5875" max="5875" width="9.7109375" style="40" customWidth="1"/>
    <col min="5876" max="5876" width="9.85546875" style="40" customWidth="1"/>
    <col min="5877" max="6119" width="9.140625" style="40"/>
    <col min="6120" max="6120" width="37.140625" style="40" customWidth="1"/>
    <col min="6121" max="6121" width="14.140625" style="40" customWidth="1"/>
    <col min="6122" max="6122" width="14.42578125" style="40" customWidth="1"/>
    <col min="6123" max="6123" width="14" style="40" customWidth="1"/>
    <col min="6124" max="6124" width="14.140625" style="40" customWidth="1"/>
    <col min="6125" max="6125" width="14.5703125" style="40" customWidth="1"/>
    <col min="6126" max="6126" width="13.85546875" style="40" customWidth="1"/>
    <col min="6127" max="6127" width="13" style="40" customWidth="1"/>
    <col min="6128" max="6128" width="12.28515625" style="40" customWidth="1"/>
    <col min="6129" max="6130" width="12.42578125" style="40" customWidth="1"/>
    <col min="6131" max="6131" width="9.7109375" style="40" customWidth="1"/>
    <col min="6132" max="6132" width="9.85546875" style="40" customWidth="1"/>
    <col min="6133" max="6375" width="9.140625" style="40"/>
    <col min="6376" max="6376" width="37.140625" style="40" customWidth="1"/>
    <col min="6377" max="6377" width="14.140625" style="40" customWidth="1"/>
    <col min="6378" max="6378" width="14.42578125" style="40" customWidth="1"/>
    <col min="6379" max="6379" width="14" style="40" customWidth="1"/>
    <col min="6380" max="6380" width="14.140625" style="40" customWidth="1"/>
    <col min="6381" max="6381" width="14.5703125" style="40" customWidth="1"/>
    <col min="6382" max="6382" width="13.85546875" style="40" customWidth="1"/>
    <col min="6383" max="6383" width="13" style="40" customWidth="1"/>
    <col min="6384" max="6384" width="12.28515625" style="40" customWidth="1"/>
    <col min="6385" max="6386" width="12.42578125" style="40" customWidth="1"/>
    <col min="6387" max="6387" width="9.7109375" style="40" customWidth="1"/>
    <col min="6388" max="6388" width="9.85546875" style="40" customWidth="1"/>
    <col min="6389" max="6631" width="9.140625" style="40"/>
    <col min="6632" max="6632" width="37.140625" style="40" customWidth="1"/>
    <col min="6633" max="6633" width="14.140625" style="40" customWidth="1"/>
    <col min="6634" max="6634" width="14.42578125" style="40" customWidth="1"/>
    <col min="6635" max="6635" width="14" style="40" customWidth="1"/>
    <col min="6636" max="6636" width="14.140625" style="40" customWidth="1"/>
    <col min="6637" max="6637" width="14.5703125" style="40" customWidth="1"/>
    <col min="6638" max="6638" width="13.85546875" style="40" customWidth="1"/>
    <col min="6639" max="6639" width="13" style="40" customWidth="1"/>
    <col min="6640" max="6640" width="12.28515625" style="40" customWidth="1"/>
    <col min="6641" max="6642" width="12.42578125" style="40" customWidth="1"/>
    <col min="6643" max="6643" width="9.7109375" style="40" customWidth="1"/>
    <col min="6644" max="6644" width="9.85546875" style="40" customWidth="1"/>
    <col min="6645" max="6887" width="9.140625" style="40"/>
    <col min="6888" max="6888" width="37.140625" style="40" customWidth="1"/>
    <col min="6889" max="6889" width="14.140625" style="40" customWidth="1"/>
    <col min="6890" max="6890" width="14.42578125" style="40" customWidth="1"/>
    <col min="6891" max="6891" width="14" style="40" customWidth="1"/>
    <col min="6892" max="6892" width="14.140625" style="40" customWidth="1"/>
    <col min="6893" max="6893" width="14.5703125" style="40" customWidth="1"/>
    <col min="6894" max="6894" width="13.85546875" style="40" customWidth="1"/>
    <col min="6895" max="6895" width="13" style="40" customWidth="1"/>
    <col min="6896" max="6896" width="12.28515625" style="40" customWidth="1"/>
    <col min="6897" max="6898" width="12.42578125" style="40" customWidth="1"/>
    <col min="6899" max="6899" width="9.7109375" style="40" customWidth="1"/>
    <col min="6900" max="6900" width="9.85546875" style="40" customWidth="1"/>
    <col min="6901" max="7143" width="9.140625" style="40"/>
    <col min="7144" max="7144" width="37.140625" style="40" customWidth="1"/>
    <col min="7145" max="7145" width="14.140625" style="40" customWidth="1"/>
    <col min="7146" max="7146" width="14.42578125" style="40" customWidth="1"/>
    <col min="7147" max="7147" width="14" style="40" customWidth="1"/>
    <col min="7148" max="7148" width="14.140625" style="40" customWidth="1"/>
    <col min="7149" max="7149" width="14.5703125" style="40" customWidth="1"/>
    <col min="7150" max="7150" width="13.85546875" style="40" customWidth="1"/>
    <col min="7151" max="7151" width="13" style="40" customWidth="1"/>
    <col min="7152" max="7152" width="12.28515625" style="40" customWidth="1"/>
    <col min="7153" max="7154" width="12.42578125" style="40" customWidth="1"/>
    <col min="7155" max="7155" width="9.7109375" style="40" customWidth="1"/>
    <col min="7156" max="7156" width="9.85546875" style="40" customWidth="1"/>
    <col min="7157" max="7399" width="9.140625" style="40"/>
    <col min="7400" max="7400" width="37.140625" style="40" customWidth="1"/>
    <col min="7401" max="7401" width="14.140625" style="40" customWidth="1"/>
    <col min="7402" max="7402" width="14.42578125" style="40" customWidth="1"/>
    <col min="7403" max="7403" width="14" style="40" customWidth="1"/>
    <col min="7404" max="7404" width="14.140625" style="40" customWidth="1"/>
    <col min="7405" max="7405" width="14.5703125" style="40" customWidth="1"/>
    <col min="7406" max="7406" width="13.85546875" style="40" customWidth="1"/>
    <col min="7407" max="7407" width="13" style="40" customWidth="1"/>
    <col min="7408" max="7408" width="12.28515625" style="40" customWidth="1"/>
    <col min="7409" max="7410" width="12.42578125" style="40" customWidth="1"/>
    <col min="7411" max="7411" width="9.7109375" style="40" customWidth="1"/>
    <col min="7412" max="7412" width="9.85546875" style="40" customWidth="1"/>
    <col min="7413" max="7655" width="9.140625" style="40"/>
    <col min="7656" max="7656" width="37.140625" style="40" customWidth="1"/>
    <col min="7657" max="7657" width="14.140625" style="40" customWidth="1"/>
    <col min="7658" max="7658" width="14.42578125" style="40" customWidth="1"/>
    <col min="7659" max="7659" width="14" style="40" customWidth="1"/>
    <col min="7660" max="7660" width="14.140625" style="40" customWidth="1"/>
    <col min="7661" max="7661" width="14.5703125" style="40" customWidth="1"/>
    <col min="7662" max="7662" width="13.85546875" style="40" customWidth="1"/>
    <col min="7663" max="7663" width="13" style="40" customWidth="1"/>
    <col min="7664" max="7664" width="12.28515625" style="40" customWidth="1"/>
    <col min="7665" max="7666" width="12.42578125" style="40" customWidth="1"/>
    <col min="7667" max="7667" width="9.7109375" style="40" customWidth="1"/>
    <col min="7668" max="7668" width="9.85546875" style="40" customWidth="1"/>
    <col min="7669" max="7911" width="9.140625" style="40"/>
    <col min="7912" max="7912" width="37.140625" style="40" customWidth="1"/>
    <col min="7913" max="7913" width="14.140625" style="40" customWidth="1"/>
    <col min="7914" max="7914" width="14.42578125" style="40" customWidth="1"/>
    <col min="7915" max="7915" width="14" style="40" customWidth="1"/>
    <col min="7916" max="7916" width="14.140625" style="40" customWidth="1"/>
    <col min="7917" max="7917" width="14.5703125" style="40" customWidth="1"/>
    <col min="7918" max="7918" width="13.85546875" style="40" customWidth="1"/>
    <col min="7919" max="7919" width="13" style="40" customWidth="1"/>
    <col min="7920" max="7920" width="12.28515625" style="40" customWidth="1"/>
    <col min="7921" max="7922" width="12.42578125" style="40" customWidth="1"/>
    <col min="7923" max="7923" width="9.7109375" style="40" customWidth="1"/>
    <col min="7924" max="7924" width="9.85546875" style="40" customWidth="1"/>
    <col min="7925" max="8167" width="9.140625" style="40"/>
    <col min="8168" max="8168" width="37.140625" style="40" customWidth="1"/>
    <col min="8169" max="8169" width="14.140625" style="40" customWidth="1"/>
    <col min="8170" max="8170" width="14.42578125" style="40" customWidth="1"/>
    <col min="8171" max="8171" width="14" style="40" customWidth="1"/>
    <col min="8172" max="8172" width="14.140625" style="40" customWidth="1"/>
    <col min="8173" max="8173" width="14.5703125" style="40" customWidth="1"/>
    <col min="8174" max="8174" width="13.85546875" style="40" customWidth="1"/>
    <col min="8175" max="8175" width="13" style="40" customWidth="1"/>
    <col min="8176" max="8176" width="12.28515625" style="40" customWidth="1"/>
    <col min="8177" max="8178" width="12.42578125" style="40" customWidth="1"/>
    <col min="8179" max="8179" width="9.7109375" style="40" customWidth="1"/>
    <col min="8180" max="8180" width="9.85546875" style="40" customWidth="1"/>
    <col min="8181" max="8423" width="9.140625" style="40"/>
    <col min="8424" max="8424" width="37.140625" style="40" customWidth="1"/>
    <col min="8425" max="8425" width="14.140625" style="40" customWidth="1"/>
    <col min="8426" max="8426" width="14.42578125" style="40" customWidth="1"/>
    <col min="8427" max="8427" width="14" style="40" customWidth="1"/>
    <col min="8428" max="8428" width="14.140625" style="40" customWidth="1"/>
    <col min="8429" max="8429" width="14.5703125" style="40" customWidth="1"/>
    <col min="8430" max="8430" width="13.85546875" style="40" customWidth="1"/>
    <col min="8431" max="8431" width="13" style="40" customWidth="1"/>
    <col min="8432" max="8432" width="12.28515625" style="40" customWidth="1"/>
    <col min="8433" max="8434" width="12.42578125" style="40" customWidth="1"/>
    <col min="8435" max="8435" width="9.7109375" style="40" customWidth="1"/>
    <col min="8436" max="8436" width="9.85546875" style="40" customWidth="1"/>
    <col min="8437" max="8679" width="9.140625" style="40"/>
    <col min="8680" max="8680" width="37.140625" style="40" customWidth="1"/>
    <col min="8681" max="8681" width="14.140625" style="40" customWidth="1"/>
    <col min="8682" max="8682" width="14.42578125" style="40" customWidth="1"/>
    <col min="8683" max="8683" width="14" style="40" customWidth="1"/>
    <col min="8684" max="8684" width="14.140625" style="40" customWidth="1"/>
    <col min="8685" max="8685" width="14.5703125" style="40" customWidth="1"/>
    <col min="8686" max="8686" width="13.85546875" style="40" customWidth="1"/>
    <col min="8687" max="8687" width="13" style="40" customWidth="1"/>
    <col min="8688" max="8688" width="12.28515625" style="40" customWidth="1"/>
    <col min="8689" max="8690" width="12.42578125" style="40" customWidth="1"/>
    <col min="8691" max="8691" width="9.7109375" style="40" customWidth="1"/>
    <col min="8692" max="8692" width="9.85546875" style="40" customWidth="1"/>
    <col min="8693" max="8935" width="9.140625" style="40"/>
    <col min="8936" max="8936" width="37.140625" style="40" customWidth="1"/>
    <col min="8937" max="8937" width="14.140625" style="40" customWidth="1"/>
    <col min="8938" max="8938" width="14.42578125" style="40" customWidth="1"/>
    <col min="8939" max="8939" width="14" style="40" customWidth="1"/>
    <col min="8940" max="8940" width="14.140625" style="40" customWidth="1"/>
    <col min="8941" max="8941" width="14.5703125" style="40" customWidth="1"/>
    <col min="8942" max="8942" width="13.85546875" style="40" customWidth="1"/>
    <col min="8943" max="8943" width="13" style="40" customWidth="1"/>
    <col min="8944" max="8944" width="12.28515625" style="40" customWidth="1"/>
    <col min="8945" max="8946" width="12.42578125" style="40" customWidth="1"/>
    <col min="8947" max="8947" width="9.7109375" style="40" customWidth="1"/>
    <col min="8948" max="8948" width="9.85546875" style="40" customWidth="1"/>
    <col min="8949" max="9191" width="9.140625" style="40"/>
    <col min="9192" max="9192" width="37.140625" style="40" customWidth="1"/>
    <col min="9193" max="9193" width="14.140625" style="40" customWidth="1"/>
    <col min="9194" max="9194" width="14.42578125" style="40" customWidth="1"/>
    <col min="9195" max="9195" width="14" style="40" customWidth="1"/>
    <col min="9196" max="9196" width="14.140625" style="40" customWidth="1"/>
    <col min="9197" max="9197" width="14.5703125" style="40" customWidth="1"/>
    <col min="9198" max="9198" width="13.85546875" style="40" customWidth="1"/>
    <col min="9199" max="9199" width="13" style="40" customWidth="1"/>
    <col min="9200" max="9200" width="12.28515625" style="40" customWidth="1"/>
    <col min="9201" max="9202" width="12.42578125" style="40" customWidth="1"/>
    <col min="9203" max="9203" width="9.7109375" style="40" customWidth="1"/>
    <col min="9204" max="9204" width="9.85546875" style="40" customWidth="1"/>
    <col min="9205" max="9447" width="9.140625" style="40"/>
    <col min="9448" max="9448" width="37.140625" style="40" customWidth="1"/>
    <col min="9449" max="9449" width="14.140625" style="40" customWidth="1"/>
    <col min="9450" max="9450" width="14.42578125" style="40" customWidth="1"/>
    <col min="9451" max="9451" width="14" style="40" customWidth="1"/>
    <col min="9452" max="9452" width="14.140625" style="40" customWidth="1"/>
    <col min="9453" max="9453" width="14.5703125" style="40" customWidth="1"/>
    <col min="9454" max="9454" width="13.85546875" style="40" customWidth="1"/>
    <col min="9455" max="9455" width="13" style="40" customWidth="1"/>
    <col min="9456" max="9456" width="12.28515625" style="40" customWidth="1"/>
    <col min="9457" max="9458" width="12.42578125" style="40" customWidth="1"/>
    <col min="9459" max="9459" width="9.7109375" style="40" customWidth="1"/>
    <col min="9460" max="9460" width="9.85546875" style="40" customWidth="1"/>
    <col min="9461" max="9703" width="9.140625" style="40"/>
    <col min="9704" max="9704" width="37.140625" style="40" customWidth="1"/>
    <col min="9705" max="9705" width="14.140625" style="40" customWidth="1"/>
    <col min="9706" max="9706" width="14.42578125" style="40" customWidth="1"/>
    <col min="9707" max="9707" width="14" style="40" customWidth="1"/>
    <col min="9708" max="9708" width="14.140625" style="40" customWidth="1"/>
    <col min="9709" max="9709" width="14.5703125" style="40" customWidth="1"/>
    <col min="9710" max="9710" width="13.85546875" style="40" customWidth="1"/>
    <col min="9711" max="9711" width="13" style="40" customWidth="1"/>
    <col min="9712" max="9712" width="12.28515625" style="40" customWidth="1"/>
    <col min="9713" max="9714" width="12.42578125" style="40" customWidth="1"/>
    <col min="9715" max="9715" width="9.7109375" style="40" customWidth="1"/>
    <col min="9716" max="9716" width="9.85546875" style="40" customWidth="1"/>
    <col min="9717" max="9959" width="9.140625" style="40"/>
    <col min="9960" max="9960" width="37.140625" style="40" customWidth="1"/>
    <col min="9961" max="9961" width="14.140625" style="40" customWidth="1"/>
    <col min="9962" max="9962" width="14.42578125" style="40" customWidth="1"/>
    <col min="9963" max="9963" width="14" style="40" customWidth="1"/>
    <col min="9964" max="9964" width="14.140625" style="40" customWidth="1"/>
    <col min="9965" max="9965" width="14.5703125" style="40" customWidth="1"/>
    <col min="9966" max="9966" width="13.85546875" style="40" customWidth="1"/>
    <col min="9967" max="9967" width="13" style="40" customWidth="1"/>
    <col min="9968" max="9968" width="12.28515625" style="40" customWidth="1"/>
    <col min="9969" max="9970" width="12.42578125" style="40" customWidth="1"/>
    <col min="9971" max="9971" width="9.7109375" style="40" customWidth="1"/>
    <col min="9972" max="9972" width="9.85546875" style="40" customWidth="1"/>
    <col min="9973" max="10215" width="9.140625" style="40"/>
    <col min="10216" max="10216" width="37.140625" style="40" customWidth="1"/>
    <col min="10217" max="10217" width="14.140625" style="40" customWidth="1"/>
    <col min="10218" max="10218" width="14.42578125" style="40" customWidth="1"/>
    <col min="10219" max="10219" width="14" style="40" customWidth="1"/>
    <col min="10220" max="10220" width="14.140625" style="40" customWidth="1"/>
    <col min="10221" max="10221" width="14.5703125" style="40" customWidth="1"/>
    <col min="10222" max="10222" width="13.85546875" style="40" customWidth="1"/>
    <col min="10223" max="10223" width="13" style="40" customWidth="1"/>
    <col min="10224" max="10224" width="12.28515625" style="40" customWidth="1"/>
    <col min="10225" max="10226" width="12.42578125" style="40" customWidth="1"/>
    <col min="10227" max="10227" width="9.7109375" style="40" customWidth="1"/>
    <col min="10228" max="10228" width="9.85546875" style="40" customWidth="1"/>
    <col min="10229" max="10471" width="9.140625" style="40"/>
    <col min="10472" max="10472" width="37.140625" style="40" customWidth="1"/>
    <col min="10473" max="10473" width="14.140625" style="40" customWidth="1"/>
    <col min="10474" max="10474" width="14.42578125" style="40" customWidth="1"/>
    <col min="10475" max="10475" width="14" style="40" customWidth="1"/>
    <col min="10476" max="10476" width="14.140625" style="40" customWidth="1"/>
    <col min="10477" max="10477" width="14.5703125" style="40" customWidth="1"/>
    <col min="10478" max="10478" width="13.85546875" style="40" customWidth="1"/>
    <col min="10479" max="10479" width="13" style="40" customWidth="1"/>
    <col min="10480" max="10480" width="12.28515625" style="40" customWidth="1"/>
    <col min="10481" max="10482" width="12.42578125" style="40" customWidth="1"/>
    <col min="10483" max="10483" width="9.7109375" style="40" customWidth="1"/>
    <col min="10484" max="10484" width="9.85546875" style="40" customWidth="1"/>
    <col min="10485" max="10727" width="9.140625" style="40"/>
    <col min="10728" max="10728" width="37.140625" style="40" customWidth="1"/>
    <col min="10729" max="10729" width="14.140625" style="40" customWidth="1"/>
    <col min="10730" max="10730" width="14.42578125" style="40" customWidth="1"/>
    <col min="10731" max="10731" width="14" style="40" customWidth="1"/>
    <col min="10732" max="10732" width="14.140625" style="40" customWidth="1"/>
    <col min="10733" max="10733" width="14.5703125" style="40" customWidth="1"/>
    <col min="10734" max="10734" width="13.85546875" style="40" customWidth="1"/>
    <col min="10735" max="10735" width="13" style="40" customWidth="1"/>
    <col min="10736" max="10736" width="12.28515625" style="40" customWidth="1"/>
    <col min="10737" max="10738" width="12.42578125" style="40" customWidth="1"/>
    <col min="10739" max="10739" width="9.7109375" style="40" customWidth="1"/>
    <col min="10740" max="10740" width="9.85546875" style="40" customWidth="1"/>
    <col min="10741" max="10983" width="9.140625" style="40"/>
    <col min="10984" max="10984" width="37.140625" style="40" customWidth="1"/>
    <col min="10985" max="10985" width="14.140625" style="40" customWidth="1"/>
    <col min="10986" max="10986" width="14.42578125" style="40" customWidth="1"/>
    <col min="10987" max="10987" width="14" style="40" customWidth="1"/>
    <col min="10988" max="10988" width="14.140625" style="40" customWidth="1"/>
    <col min="10989" max="10989" width="14.5703125" style="40" customWidth="1"/>
    <col min="10990" max="10990" width="13.85546875" style="40" customWidth="1"/>
    <col min="10991" max="10991" width="13" style="40" customWidth="1"/>
    <col min="10992" max="10992" width="12.28515625" style="40" customWidth="1"/>
    <col min="10993" max="10994" width="12.42578125" style="40" customWidth="1"/>
    <col min="10995" max="10995" width="9.7109375" style="40" customWidth="1"/>
    <col min="10996" max="10996" width="9.85546875" style="40" customWidth="1"/>
    <col min="10997" max="11239" width="9.140625" style="40"/>
    <col min="11240" max="11240" width="37.140625" style="40" customWidth="1"/>
    <col min="11241" max="11241" width="14.140625" style="40" customWidth="1"/>
    <col min="11242" max="11242" width="14.42578125" style="40" customWidth="1"/>
    <col min="11243" max="11243" width="14" style="40" customWidth="1"/>
    <col min="11244" max="11244" width="14.140625" style="40" customWidth="1"/>
    <col min="11245" max="11245" width="14.5703125" style="40" customWidth="1"/>
    <col min="11246" max="11246" width="13.85546875" style="40" customWidth="1"/>
    <col min="11247" max="11247" width="13" style="40" customWidth="1"/>
    <col min="11248" max="11248" width="12.28515625" style="40" customWidth="1"/>
    <col min="11249" max="11250" width="12.42578125" style="40" customWidth="1"/>
    <col min="11251" max="11251" width="9.7109375" style="40" customWidth="1"/>
    <col min="11252" max="11252" width="9.85546875" style="40" customWidth="1"/>
    <col min="11253" max="11495" width="9.140625" style="40"/>
    <col min="11496" max="11496" width="37.140625" style="40" customWidth="1"/>
    <col min="11497" max="11497" width="14.140625" style="40" customWidth="1"/>
    <col min="11498" max="11498" width="14.42578125" style="40" customWidth="1"/>
    <col min="11499" max="11499" width="14" style="40" customWidth="1"/>
    <col min="11500" max="11500" width="14.140625" style="40" customWidth="1"/>
    <col min="11501" max="11501" width="14.5703125" style="40" customWidth="1"/>
    <col min="11502" max="11502" width="13.85546875" style="40" customWidth="1"/>
    <col min="11503" max="11503" width="13" style="40" customWidth="1"/>
    <col min="11504" max="11504" width="12.28515625" style="40" customWidth="1"/>
    <col min="11505" max="11506" width="12.42578125" style="40" customWidth="1"/>
    <col min="11507" max="11507" width="9.7109375" style="40" customWidth="1"/>
    <col min="11508" max="11508" width="9.85546875" style="40" customWidth="1"/>
    <col min="11509" max="11751" width="9.140625" style="40"/>
    <col min="11752" max="11752" width="37.140625" style="40" customWidth="1"/>
    <col min="11753" max="11753" width="14.140625" style="40" customWidth="1"/>
    <col min="11754" max="11754" width="14.42578125" style="40" customWidth="1"/>
    <col min="11755" max="11755" width="14" style="40" customWidth="1"/>
    <col min="11756" max="11756" width="14.140625" style="40" customWidth="1"/>
    <col min="11757" max="11757" width="14.5703125" style="40" customWidth="1"/>
    <col min="11758" max="11758" width="13.85546875" style="40" customWidth="1"/>
    <col min="11759" max="11759" width="13" style="40" customWidth="1"/>
    <col min="11760" max="11760" width="12.28515625" style="40" customWidth="1"/>
    <col min="11761" max="11762" width="12.42578125" style="40" customWidth="1"/>
    <col min="11763" max="11763" width="9.7109375" style="40" customWidth="1"/>
    <col min="11764" max="11764" width="9.85546875" style="40" customWidth="1"/>
    <col min="11765" max="12007" width="9.140625" style="40"/>
    <col min="12008" max="12008" width="37.140625" style="40" customWidth="1"/>
    <col min="12009" max="12009" width="14.140625" style="40" customWidth="1"/>
    <col min="12010" max="12010" width="14.42578125" style="40" customWidth="1"/>
    <col min="12011" max="12011" width="14" style="40" customWidth="1"/>
    <col min="12012" max="12012" width="14.140625" style="40" customWidth="1"/>
    <col min="12013" max="12013" width="14.5703125" style="40" customWidth="1"/>
    <col min="12014" max="12014" width="13.85546875" style="40" customWidth="1"/>
    <col min="12015" max="12015" width="13" style="40" customWidth="1"/>
    <col min="12016" max="12016" width="12.28515625" style="40" customWidth="1"/>
    <col min="12017" max="12018" width="12.42578125" style="40" customWidth="1"/>
    <col min="12019" max="12019" width="9.7109375" style="40" customWidth="1"/>
    <col min="12020" max="12020" width="9.85546875" style="40" customWidth="1"/>
    <col min="12021" max="12263" width="9.140625" style="40"/>
    <col min="12264" max="12264" width="37.140625" style="40" customWidth="1"/>
    <col min="12265" max="12265" width="14.140625" style="40" customWidth="1"/>
    <col min="12266" max="12266" width="14.42578125" style="40" customWidth="1"/>
    <col min="12267" max="12267" width="14" style="40" customWidth="1"/>
    <col min="12268" max="12268" width="14.140625" style="40" customWidth="1"/>
    <col min="12269" max="12269" width="14.5703125" style="40" customWidth="1"/>
    <col min="12270" max="12270" width="13.85546875" style="40" customWidth="1"/>
    <col min="12271" max="12271" width="13" style="40" customWidth="1"/>
    <col min="12272" max="12272" width="12.28515625" style="40" customWidth="1"/>
    <col min="12273" max="12274" width="12.42578125" style="40" customWidth="1"/>
    <col min="12275" max="12275" width="9.7109375" style="40" customWidth="1"/>
    <col min="12276" max="12276" width="9.85546875" style="40" customWidth="1"/>
    <col min="12277" max="12519" width="9.140625" style="40"/>
    <col min="12520" max="12520" width="37.140625" style="40" customWidth="1"/>
    <col min="12521" max="12521" width="14.140625" style="40" customWidth="1"/>
    <col min="12522" max="12522" width="14.42578125" style="40" customWidth="1"/>
    <col min="12523" max="12523" width="14" style="40" customWidth="1"/>
    <col min="12524" max="12524" width="14.140625" style="40" customWidth="1"/>
    <col min="12525" max="12525" width="14.5703125" style="40" customWidth="1"/>
    <col min="12526" max="12526" width="13.85546875" style="40" customWidth="1"/>
    <col min="12527" max="12527" width="13" style="40" customWidth="1"/>
    <col min="12528" max="12528" width="12.28515625" style="40" customWidth="1"/>
    <col min="12529" max="12530" width="12.42578125" style="40" customWidth="1"/>
    <col min="12531" max="12531" width="9.7109375" style="40" customWidth="1"/>
    <col min="12532" max="12532" width="9.85546875" style="40" customWidth="1"/>
    <col min="12533" max="12775" width="9.140625" style="40"/>
    <col min="12776" max="12776" width="37.140625" style="40" customWidth="1"/>
    <col min="12777" max="12777" width="14.140625" style="40" customWidth="1"/>
    <col min="12778" max="12778" width="14.42578125" style="40" customWidth="1"/>
    <col min="12779" max="12779" width="14" style="40" customWidth="1"/>
    <col min="12780" max="12780" width="14.140625" style="40" customWidth="1"/>
    <col min="12781" max="12781" width="14.5703125" style="40" customWidth="1"/>
    <col min="12782" max="12782" width="13.85546875" style="40" customWidth="1"/>
    <col min="12783" max="12783" width="13" style="40" customWidth="1"/>
    <col min="12784" max="12784" width="12.28515625" style="40" customWidth="1"/>
    <col min="12785" max="12786" width="12.42578125" style="40" customWidth="1"/>
    <col min="12787" max="12787" width="9.7109375" style="40" customWidth="1"/>
    <col min="12788" max="12788" width="9.85546875" style="40" customWidth="1"/>
    <col min="12789" max="13031" width="9.140625" style="40"/>
    <col min="13032" max="13032" width="37.140625" style="40" customWidth="1"/>
    <col min="13033" max="13033" width="14.140625" style="40" customWidth="1"/>
    <col min="13034" max="13034" width="14.42578125" style="40" customWidth="1"/>
    <col min="13035" max="13035" width="14" style="40" customWidth="1"/>
    <col min="13036" max="13036" width="14.140625" style="40" customWidth="1"/>
    <col min="13037" max="13037" width="14.5703125" style="40" customWidth="1"/>
    <col min="13038" max="13038" width="13.85546875" style="40" customWidth="1"/>
    <col min="13039" max="13039" width="13" style="40" customWidth="1"/>
    <col min="13040" max="13040" width="12.28515625" style="40" customWidth="1"/>
    <col min="13041" max="13042" width="12.42578125" style="40" customWidth="1"/>
    <col min="13043" max="13043" width="9.7109375" style="40" customWidth="1"/>
    <col min="13044" max="13044" width="9.85546875" style="40" customWidth="1"/>
    <col min="13045" max="13287" width="9.140625" style="40"/>
    <col min="13288" max="13288" width="37.140625" style="40" customWidth="1"/>
    <col min="13289" max="13289" width="14.140625" style="40" customWidth="1"/>
    <col min="13290" max="13290" width="14.42578125" style="40" customWidth="1"/>
    <col min="13291" max="13291" width="14" style="40" customWidth="1"/>
    <col min="13292" max="13292" width="14.140625" style="40" customWidth="1"/>
    <col min="13293" max="13293" width="14.5703125" style="40" customWidth="1"/>
    <col min="13294" max="13294" width="13.85546875" style="40" customWidth="1"/>
    <col min="13295" max="13295" width="13" style="40" customWidth="1"/>
    <col min="13296" max="13296" width="12.28515625" style="40" customWidth="1"/>
    <col min="13297" max="13298" width="12.42578125" style="40" customWidth="1"/>
    <col min="13299" max="13299" width="9.7109375" style="40" customWidth="1"/>
    <col min="13300" max="13300" width="9.85546875" style="40" customWidth="1"/>
    <col min="13301" max="13543" width="9.140625" style="40"/>
    <col min="13544" max="13544" width="37.140625" style="40" customWidth="1"/>
    <col min="13545" max="13545" width="14.140625" style="40" customWidth="1"/>
    <col min="13546" max="13546" width="14.42578125" style="40" customWidth="1"/>
    <col min="13547" max="13547" width="14" style="40" customWidth="1"/>
    <col min="13548" max="13548" width="14.140625" style="40" customWidth="1"/>
    <col min="13549" max="13549" width="14.5703125" style="40" customWidth="1"/>
    <col min="13550" max="13550" width="13.85546875" style="40" customWidth="1"/>
    <col min="13551" max="13551" width="13" style="40" customWidth="1"/>
    <col min="13552" max="13552" width="12.28515625" style="40" customWidth="1"/>
    <col min="13553" max="13554" width="12.42578125" style="40" customWidth="1"/>
    <col min="13555" max="13555" width="9.7109375" style="40" customWidth="1"/>
    <col min="13556" max="13556" width="9.85546875" style="40" customWidth="1"/>
    <col min="13557" max="13799" width="9.140625" style="40"/>
    <col min="13800" max="13800" width="37.140625" style="40" customWidth="1"/>
    <col min="13801" max="13801" width="14.140625" style="40" customWidth="1"/>
    <col min="13802" max="13802" width="14.42578125" style="40" customWidth="1"/>
    <col min="13803" max="13803" width="14" style="40" customWidth="1"/>
    <col min="13804" max="13804" width="14.140625" style="40" customWidth="1"/>
    <col min="13805" max="13805" width="14.5703125" style="40" customWidth="1"/>
    <col min="13806" max="13806" width="13.85546875" style="40" customWidth="1"/>
    <col min="13807" max="13807" width="13" style="40" customWidth="1"/>
    <col min="13808" max="13808" width="12.28515625" style="40" customWidth="1"/>
    <col min="13809" max="13810" width="12.42578125" style="40" customWidth="1"/>
    <col min="13811" max="13811" width="9.7109375" style="40" customWidth="1"/>
    <col min="13812" max="13812" width="9.85546875" style="40" customWidth="1"/>
    <col min="13813" max="14055" width="9.140625" style="40"/>
    <col min="14056" max="14056" width="37.140625" style="40" customWidth="1"/>
    <col min="14057" max="14057" width="14.140625" style="40" customWidth="1"/>
    <col min="14058" max="14058" width="14.42578125" style="40" customWidth="1"/>
    <col min="14059" max="14059" width="14" style="40" customWidth="1"/>
    <col min="14060" max="14060" width="14.140625" style="40" customWidth="1"/>
    <col min="14061" max="14061" width="14.5703125" style="40" customWidth="1"/>
    <col min="14062" max="14062" width="13.85546875" style="40" customWidth="1"/>
    <col min="14063" max="14063" width="13" style="40" customWidth="1"/>
    <col min="14064" max="14064" width="12.28515625" style="40" customWidth="1"/>
    <col min="14065" max="14066" width="12.42578125" style="40" customWidth="1"/>
    <col min="14067" max="14067" width="9.7109375" style="40" customWidth="1"/>
    <col min="14068" max="14068" width="9.85546875" style="40" customWidth="1"/>
    <col min="14069" max="14311" width="9.140625" style="40"/>
    <col min="14312" max="14312" width="37.140625" style="40" customWidth="1"/>
    <col min="14313" max="14313" width="14.140625" style="40" customWidth="1"/>
    <col min="14314" max="14314" width="14.42578125" style="40" customWidth="1"/>
    <col min="14315" max="14315" width="14" style="40" customWidth="1"/>
    <col min="14316" max="14316" width="14.140625" style="40" customWidth="1"/>
    <col min="14317" max="14317" width="14.5703125" style="40" customWidth="1"/>
    <col min="14318" max="14318" width="13.85546875" style="40" customWidth="1"/>
    <col min="14319" max="14319" width="13" style="40" customWidth="1"/>
    <col min="14320" max="14320" width="12.28515625" style="40" customWidth="1"/>
    <col min="14321" max="14322" width="12.42578125" style="40" customWidth="1"/>
    <col min="14323" max="14323" width="9.7109375" style="40" customWidth="1"/>
    <col min="14324" max="14324" width="9.85546875" style="40" customWidth="1"/>
    <col min="14325" max="14567" width="9.140625" style="40"/>
    <col min="14568" max="14568" width="37.140625" style="40" customWidth="1"/>
    <col min="14569" max="14569" width="14.140625" style="40" customWidth="1"/>
    <col min="14570" max="14570" width="14.42578125" style="40" customWidth="1"/>
    <col min="14571" max="14571" width="14" style="40" customWidth="1"/>
    <col min="14572" max="14572" width="14.140625" style="40" customWidth="1"/>
    <col min="14573" max="14573" width="14.5703125" style="40" customWidth="1"/>
    <col min="14574" max="14574" width="13.85546875" style="40" customWidth="1"/>
    <col min="14575" max="14575" width="13" style="40" customWidth="1"/>
    <col min="14576" max="14576" width="12.28515625" style="40" customWidth="1"/>
    <col min="14577" max="14578" width="12.42578125" style="40" customWidth="1"/>
    <col min="14579" max="14579" width="9.7109375" style="40" customWidth="1"/>
    <col min="14580" max="14580" width="9.85546875" style="40" customWidth="1"/>
    <col min="14581" max="14823" width="9.140625" style="40"/>
    <col min="14824" max="14824" width="37.140625" style="40" customWidth="1"/>
    <col min="14825" max="14825" width="14.140625" style="40" customWidth="1"/>
    <col min="14826" max="14826" width="14.42578125" style="40" customWidth="1"/>
    <col min="14827" max="14827" width="14" style="40" customWidth="1"/>
    <col min="14828" max="14828" width="14.140625" style="40" customWidth="1"/>
    <col min="14829" max="14829" width="14.5703125" style="40" customWidth="1"/>
    <col min="14830" max="14830" width="13.85546875" style="40" customWidth="1"/>
    <col min="14831" max="14831" width="13" style="40" customWidth="1"/>
    <col min="14832" max="14832" width="12.28515625" style="40" customWidth="1"/>
    <col min="14833" max="14834" width="12.42578125" style="40" customWidth="1"/>
    <col min="14835" max="14835" width="9.7109375" style="40" customWidth="1"/>
    <col min="14836" max="14836" width="9.85546875" style="40" customWidth="1"/>
    <col min="14837" max="15079" width="9.140625" style="40"/>
    <col min="15080" max="15080" width="37.140625" style="40" customWidth="1"/>
    <col min="15081" max="15081" width="14.140625" style="40" customWidth="1"/>
    <col min="15082" max="15082" width="14.42578125" style="40" customWidth="1"/>
    <col min="15083" max="15083" width="14" style="40" customWidth="1"/>
    <col min="15084" max="15084" width="14.140625" style="40" customWidth="1"/>
    <col min="15085" max="15085" width="14.5703125" style="40" customWidth="1"/>
    <col min="15086" max="15086" width="13.85546875" style="40" customWidth="1"/>
    <col min="15087" max="15087" width="13" style="40" customWidth="1"/>
    <col min="15088" max="15088" width="12.28515625" style="40" customWidth="1"/>
    <col min="15089" max="15090" width="12.42578125" style="40" customWidth="1"/>
    <col min="15091" max="15091" width="9.7109375" style="40" customWidth="1"/>
    <col min="15092" max="15092" width="9.85546875" style="40" customWidth="1"/>
    <col min="15093" max="15335" width="9.140625" style="40"/>
    <col min="15336" max="15336" width="37.140625" style="40" customWidth="1"/>
    <col min="15337" max="15337" width="14.140625" style="40" customWidth="1"/>
    <col min="15338" max="15338" width="14.42578125" style="40" customWidth="1"/>
    <col min="15339" max="15339" width="14" style="40" customWidth="1"/>
    <col min="15340" max="15340" width="14.140625" style="40" customWidth="1"/>
    <col min="15341" max="15341" width="14.5703125" style="40" customWidth="1"/>
    <col min="15342" max="15342" width="13.85546875" style="40" customWidth="1"/>
    <col min="15343" max="15343" width="13" style="40" customWidth="1"/>
    <col min="15344" max="15344" width="12.28515625" style="40" customWidth="1"/>
    <col min="15345" max="15346" width="12.42578125" style="40" customWidth="1"/>
    <col min="15347" max="15347" width="9.7109375" style="40" customWidth="1"/>
    <col min="15348" max="15348" width="9.85546875" style="40" customWidth="1"/>
    <col min="15349" max="15591" width="9.140625" style="40"/>
    <col min="15592" max="15592" width="37.140625" style="40" customWidth="1"/>
    <col min="15593" max="15593" width="14.140625" style="40" customWidth="1"/>
    <col min="15594" max="15594" width="14.42578125" style="40" customWidth="1"/>
    <col min="15595" max="15595" width="14" style="40" customWidth="1"/>
    <col min="15596" max="15596" width="14.140625" style="40" customWidth="1"/>
    <col min="15597" max="15597" width="14.5703125" style="40" customWidth="1"/>
    <col min="15598" max="15598" width="13.85546875" style="40" customWidth="1"/>
    <col min="15599" max="15599" width="13" style="40" customWidth="1"/>
    <col min="15600" max="15600" width="12.28515625" style="40" customWidth="1"/>
    <col min="15601" max="15602" width="12.42578125" style="40" customWidth="1"/>
    <col min="15603" max="15603" width="9.7109375" style="40" customWidth="1"/>
    <col min="15604" max="15604" width="9.85546875" style="40" customWidth="1"/>
    <col min="15605" max="15847" width="9.140625" style="40"/>
    <col min="15848" max="15848" width="37.140625" style="40" customWidth="1"/>
    <col min="15849" max="15849" width="14.140625" style="40" customWidth="1"/>
    <col min="15850" max="15850" width="14.42578125" style="40" customWidth="1"/>
    <col min="15851" max="15851" width="14" style="40" customWidth="1"/>
    <col min="15852" max="15852" width="14.140625" style="40" customWidth="1"/>
    <col min="15853" max="15853" width="14.5703125" style="40" customWidth="1"/>
    <col min="15854" max="15854" width="13.85546875" style="40" customWidth="1"/>
    <col min="15855" max="15855" width="13" style="40" customWidth="1"/>
    <col min="15856" max="15856" width="12.28515625" style="40" customWidth="1"/>
    <col min="15857" max="15858" width="12.42578125" style="40" customWidth="1"/>
    <col min="15859" max="15859" width="9.7109375" style="40" customWidth="1"/>
    <col min="15860" max="15860" width="9.85546875" style="40" customWidth="1"/>
    <col min="15861" max="16103" width="9.140625" style="40"/>
    <col min="16104" max="16104" width="37.140625" style="40" customWidth="1"/>
    <col min="16105" max="16105" width="14.140625" style="40" customWidth="1"/>
    <col min="16106" max="16106" width="14.42578125" style="40" customWidth="1"/>
    <col min="16107" max="16107" width="14" style="40" customWidth="1"/>
    <col min="16108" max="16108" width="14.140625" style="40" customWidth="1"/>
    <col min="16109" max="16109" width="14.5703125" style="40" customWidth="1"/>
    <col min="16110" max="16110" width="13.85546875" style="40" customWidth="1"/>
    <col min="16111" max="16111" width="13" style="40" customWidth="1"/>
    <col min="16112" max="16112" width="12.28515625" style="40" customWidth="1"/>
    <col min="16113" max="16114" width="12.42578125" style="40" customWidth="1"/>
    <col min="16115" max="16115" width="9.7109375" style="40" customWidth="1"/>
    <col min="16116" max="16116" width="9.85546875" style="40" customWidth="1"/>
    <col min="16117" max="16384" width="9.140625" style="40"/>
  </cols>
  <sheetData>
    <row r="1" spans="1:11" x14ac:dyDescent="0.2">
      <c r="A1" s="5" t="s">
        <v>420</v>
      </c>
    </row>
    <row r="2" spans="1:11" ht="60" customHeight="1" x14ac:dyDescent="0.2">
      <c r="A2" s="12"/>
      <c r="B2" s="110" t="s">
        <v>381</v>
      </c>
      <c r="C2" s="110"/>
      <c r="D2" s="110" t="s">
        <v>383</v>
      </c>
      <c r="E2" s="110"/>
      <c r="F2" s="110" t="s">
        <v>384</v>
      </c>
      <c r="G2" s="110"/>
      <c r="H2" s="110" t="s">
        <v>385</v>
      </c>
      <c r="I2" s="110"/>
      <c r="J2" s="110" t="s">
        <v>379</v>
      </c>
      <c r="K2" s="110"/>
    </row>
    <row r="3" spans="1:11" x14ac:dyDescent="0.2">
      <c r="A3" s="39" t="s">
        <v>408</v>
      </c>
      <c r="B3" s="98" t="s">
        <v>396</v>
      </c>
      <c r="C3" s="98" t="s">
        <v>40</v>
      </c>
      <c r="D3" s="98" t="s">
        <v>396</v>
      </c>
      <c r="E3" s="98" t="s">
        <v>40</v>
      </c>
      <c r="F3" s="98" t="s">
        <v>396</v>
      </c>
      <c r="G3" s="98" t="s">
        <v>40</v>
      </c>
      <c r="H3" s="98" t="s">
        <v>396</v>
      </c>
      <c r="I3" s="98" t="s">
        <v>40</v>
      </c>
      <c r="J3" s="98" t="s">
        <v>396</v>
      </c>
      <c r="K3" s="98" t="s">
        <v>40</v>
      </c>
    </row>
    <row r="4" spans="1:11" x14ac:dyDescent="0.2">
      <c r="A4" s="39" t="s">
        <v>442</v>
      </c>
      <c r="B4" s="39"/>
      <c r="C4" s="39"/>
      <c r="D4" s="39"/>
      <c r="E4" s="39"/>
      <c r="F4" s="39"/>
      <c r="G4" s="39"/>
      <c r="H4" s="39"/>
      <c r="I4" s="39"/>
      <c r="J4" s="39"/>
      <c r="K4" s="39"/>
    </row>
    <row r="5" spans="1:11" x14ac:dyDescent="0.2">
      <c r="A5" s="39" t="s">
        <v>409</v>
      </c>
      <c r="B5" s="39"/>
      <c r="C5" s="39"/>
      <c r="D5" s="39"/>
      <c r="E5" s="39"/>
      <c r="F5" s="39"/>
      <c r="G5" s="39"/>
      <c r="H5" s="39"/>
      <c r="I5" s="39"/>
      <c r="J5" s="39"/>
      <c r="K5" s="39"/>
    </row>
    <row r="6" spans="1:11" x14ac:dyDescent="0.2">
      <c r="A6" s="75" t="s">
        <v>19</v>
      </c>
      <c r="B6" s="67">
        <v>64</v>
      </c>
      <c r="C6" s="48">
        <v>6.9</v>
      </c>
      <c r="D6" s="67">
        <v>27</v>
      </c>
      <c r="E6" s="48">
        <v>7.8000000000000007</v>
      </c>
      <c r="F6" s="67">
        <v>5</v>
      </c>
      <c r="G6" s="48">
        <v>1.9000000000000001</v>
      </c>
      <c r="H6" s="67">
        <v>3</v>
      </c>
      <c r="I6" s="48">
        <v>2.3000000000000003</v>
      </c>
      <c r="J6" s="67">
        <v>99</v>
      </c>
      <c r="K6" s="48">
        <v>5.9</v>
      </c>
    </row>
    <row r="7" spans="1:11" x14ac:dyDescent="0.2">
      <c r="A7" s="76" t="s">
        <v>410</v>
      </c>
      <c r="B7" s="66">
        <v>268</v>
      </c>
      <c r="C7" s="68">
        <v>29.3</v>
      </c>
      <c r="D7" s="66">
        <v>103</v>
      </c>
      <c r="E7" s="68">
        <v>30</v>
      </c>
      <c r="F7" s="66">
        <v>76</v>
      </c>
      <c r="G7" s="68">
        <v>27.3</v>
      </c>
      <c r="H7" s="66">
        <v>34</v>
      </c>
      <c r="I7" s="68">
        <v>26.200000000000003</v>
      </c>
      <c r="J7" s="66">
        <v>482</v>
      </c>
      <c r="K7" s="68">
        <v>28.900000000000002</v>
      </c>
    </row>
    <row r="8" spans="1:11" x14ac:dyDescent="0.2">
      <c r="A8" s="75" t="s">
        <v>411</v>
      </c>
      <c r="B8" s="67">
        <v>458</v>
      </c>
      <c r="C8" s="48">
        <v>49.900000000000006</v>
      </c>
      <c r="D8" s="67">
        <v>168</v>
      </c>
      <c r="E8" s="48">
        <v>48.7</v>
      </c>
      <c r="F8" s="67">
        <v>165</v>
      </c>
      <c r="G8" s="48">
        <v>58.900000000000006</v>
      </c>
      <c r="H8" s="67">
        <v>42</v>
      </c>
      <c r="I8" s="48">
        <v>32.700000000000003</v>
      </c>
      <c r="J8" s="67">
        <v>832</v>
      </c>
      <c r="K8" s="48">
        <v>49.800000000000004</v>
      </c>
    </row>
    <row r="9" spans="1:11" x14ac:dyDescent="0.2">
      <c r="A9" s="44" t="s">
        <v>412</v>
      </c>
      <c r="B9" s="77">
        <v>790</v>
      </c>
      <c r="C9" s="45">
        <v>86.100000000000009</v>
      </c>
      <c r="D9" s="77">
        <v>298</v>
      </c>
      <c r="E9" s="45">
        <v>86.5</v>
      </c>
      <c r="F9" s="77">
        <v>247</v>
      </c>
      <c r="G9" s="45">
        <v>88.100000000000009</v>
      </c>
      <c r="H9" s="77">
        <v>79</v>
      </c>
      <c r="I9" s="45">
        <v>61.300000000000004</v>
      </c>
      <c r="J9" s="77">
        <v>1413</v>
      </c>
      <c r="K9" s="45">
        <v>84.600000000000009</v>
      </c>
    </row>
    <row r="10" spans="1:11" ht="15.75" customHeight="1" x14ac:dyDescent="0.2">
      <c r="A10" s="46" t="s">
        <v>413</v>
      </c>
      <c r="B10" s="67">
        <v>128</v>
      </c>
      <c r="C10" s="48">
        <v>13.9</v>
      </c>
      <c r="D10" s="67">
        <v>47</v>
      </c>
      <c r="E10" s="48">
        <v>13.5</v>
      </c>
      <c r="F10" s="67">
        <v>33</v>
      </c>
      <c r="G10" s="48">
        <v>11.9</v>
      </c>
      <c r="H10" s="67">
        <v>50</v>
      </c>
      <c r="I10" s="48">
        <v>38.700000000000003</v>
      </c>
      <c r="J10" s="67">
        <v>258</v>
      </c>
      <c r="K10" s="48">
        <v>15.4</v>
      </c>
    </row>
    <row r="11" spans="1:11" x14ac:dyDescent="0.2">
      <c r="A11" s="44" t="s">
        <v>414</v>
      </c>
      <c r="B11" s="77">
        <v>917</v>
      </c>
      <c r="C11" s="45">
        <v>100</v>
      </c>
      <c r="D11" s="77">
        <v>345</v>
      </c>
      <c r="E11" s="45">
        <v>100</v>
      </c>
      <c r="F11" s="77">
        <v>280</v>
      </c>
      <c r="G11" s="45">
        <v>100</v>
      </c>
      <c r="H11" s="77">
        <v>129</v>
      </c>
      <c r="I11" s="45">
        <v>100</v>
      </c>
      <c r="J11" s="77">
        <v>1671</v>
      </c>
      <c r="K11" s="45">
        <v>100</v>
      </c>
    </row>
    <row r="12" spans="1:11" x14ac:dyDescent="0.2">
      <c r="A12" s="47" t="s">
        <v>415</v>
      </c>
      <c r="B12" s="67">
        <v>27</v>
      </c>
      <c r="C12" s="48">
        <v>100</v>
      </c>
      <c r="D12" s="67">
        <v>11</v>
      </c>
      <c r="E12" s="48">
        <v>100</v>
      </c>
      <c r="F12" s="67">
        <v>13</v>
      </c>
      <c r="G12" s="48">
        <v>100</v>
      </c>
      <c r="H12" s="67">
        <v>6</v>
      </c>
      <c r="I12" s="48">
        <v>100</v>
      </c>
      <c r="J12" s="67">
        <v>57</v>
      </c>
      <c r="K12" s="48">
        <v>100</v>
      </c>
    </row>
    <row r="13" spans="1:11" x14ac:dyDescent="0.2">
      <c r="A13" s="44" t="s">
        <v>9</v>
      </c>
      <c r="B13" s="77">
        <v>944</v>
      </c>
      <c r="C13" s="45">
        <v>100</v>
      </c>
      <c r="D13" s="77">
        <v>356</v>
      </c>
      <c r="E13" s="45">
        <v>100</v>
      </c>
      <c r="F13" s="77">
        <v>293</v>
      </c>
      <c r="G13" s="45">
        <v>100</v>
      </c>
      <c r="H13" s="77">
        <v>135</v>
      </c>
      <c r="I13" s="45">
        <v>100</v>
      </c>
      <c r="J13" s="77">
        <v>1728</v>
      </c>
      <c r="K13" s="45">
        <v>100</v>
      </c>
    </row>
    <row r="14" spans="1:11" x14ac:dyDescent="0.2">
      <c r="A14" s="39" t="s">
        <v>416</v>
      </c>
      <c r="B14" s="39"/>
      <c r="C14" s="70"/>
      <c r="D14" s="39"/>
      <c r="E14" s="70"/>
      <c r="F14" s="39"/>
      <c r="G14" s="70"/>
      <c r="H14" s="39"/>
      <c r="I14" s="70"/>
      <c r="J14" s="39"/>
      <c r="K14" s="70"/>
    </row>
    <row r="15" spans="1:11" x14ac:dyDescent="0.2">
      <c r="A15" s="75" t="s">
        <v>19</v>
      </c>
      <c r="B15" s="67">
        <v>9317</v>
      </c>
      <c r="C15" s="48">
        <v>13.3</v>
      </c>
      <c r="D15" s="67">
        <v>1758</v>
      </c>
      <c r="E15" s="48">
        <v>12.8</v>
      </c>
      <c r="F15" s="67">
        <v>532</v>
      </c>
      <c r="G15" s="48">
        <v>9.3000000000000007</v>
      </c>
      <c r="H15" s="67">
        <v>76</v>
      </c>
      <c r="I15" s="48">
        <v>6.5</v>
      </c>
      <c r="J15" s="67">
        <v>11682</v>
      </c>
      <c r="K15" s="48">
        <v>12.9</v>
      </c>
    </row>
    <row r="16" spans="1:11" x14ac:dyDescent="0.2">
      <c r="A16" s="76" t="s">
        <v>410</v>
      </c>
      <c r="B16" s="66">
        <v>27331</v>
      </c>
      <c r="C16" s="68">
        <v>39.200000000000003</v>
      </c>
      <c r="D16" s="66">
        <v>5056</v>
      </c>
      <c r="E16" s="68">
        <v>36.9</v>
      </c>
      <c r="F16" s="66">
        <v>2135</v>
      </c>
      <c r="G16" s="68">
        <v>37.300000000000004</v>
      </c>
      <c r="H16" s="66">
        <v>414</v>
      </c>
      <c r="I16" s="68">
        <v>35.1</v>
      </c>
      <c r="J16" s="66">
        <v>34936</v>
      </c>
      <c r="K16" s="68">
        <v>38.6</v>
      </c>
    </row>
    <row r="17" spans="1:11" x14ac:dyDescent="0.2">
      <c r="A17" s="75" t="s">
        <v>411</v>
      </c>
      <c r="B17" s="67">
        <v>27689</v>
      </c>
      <c r="C17" s="48">
        <v>39.700000000000003</v>
      </c>
      <c r="D17" s="67">
        <v>5692</v>
      </c>
      <c r="E17" s="48">
        <v>41.6</v>
      </c>
      <c r="F17" s="67">
        <v>2433</v>
      </c>
      <c r="G17" s="48">
        <v>42.6</v>
      </c>
      <c r="H17" s="67">
        <v>386</v>
      </c>
      <c r="I17" s="48">
        <v>32.800000000000004</v>
      </c>
      <c r="J17" s="67">
        <v>36200</v>
      </c>
      <c r="K17" s="48">
        <v>40</v>
      </c>
    </row>
    <row r="18" spans="1:11" x14ac:dyDescent="0.2">
      <c r="A18" s="44" t="s">
        <v>412</v>
      </c>
      <c r="B18" s="77">
        <v>64337</v>
      </c>
      <c r="C18" s="45">
        <v>92.2</v>
      </c>
      <c r="D18" s="77">
        <v>12505</v>
      </c>
      <c r="E18" s="45">
        <v>91.300000000000011</v>
      </c>
      <c r="F18" s="77">
        <v>5100</v>
      </c>
      <c r="G18" s="45">
        <v>89.2</v>
      </c>
      <c r="H18" s="77">
        <v>876</v>
      </c>
      <c r="I18" s="45">
        <v>74.400000000000006</v>
      </c>
      <c r="J18" s="77">
        <v>82818</v>
      </c>
      <c r="K18" s="45">
        <v>91.600000000000009</v>
      </c>
    </row>
    <row r="19" spans="1:11" ht="13.5" customHeight="1" x14ac:dyDescent="0.2">
      <c r="A19" s="46" t="s">
        <v>413</v>
      </c>
      <c r="B19" s="67">
        <v>5463</v>
      </c>
      <c r="C19" s="48">
        <v>7.8000000000000007</v>
      </c>
      <c r="D19" s="67">
        <v>1193</v>
      </c>
      <c r="E19" s="48">
        <v>8.7000000000000011</v>
      </c>
      <c r="F19" s="67">
        <v>618</v>
      </c>
      <c r="G19" s="48">
        <v>10.8</v>
      </c>
      <c r="H19" s="67">
        <v>301</v>
      </c>
      <c r="I19" s="48">
        <v>25.6</v>
      </c>
      <c r="J19" s="67">
        <v>7575</v>
      </c>
      <c r="K19" s="48">
        <v>8.4</v>
      </c>
    </row>
    <row r="20" spans="1:11" x14ac:dyDescent="0.2">
      <c r="A20" s="44" t="s">
        <v>414</v>
      </c>
      <c r="B20" s="77">
        <v>69801</v>
      </c>
      <c r="C20" s="45">
        <v>100</v>
      </c>
      <c r="D20" s="77">
        <v>13698</v>
      </c>
      <c r="E20" s="45">
        <v>100</v>
      </c>
      <c r="F20" s="77">
        <v>5718</v>
      </c>
      <c r="G20" s="45">
        <v>100</v>
      </c>
      <c r="H20" s="77">
        <v>1177</v>
      </c>
      <c r="I20" s="45">
        <v>100</v>
      </c>
      <c r="J20" s="77">
        <v>90393</v>
      </c>
      <c r="K20" s="45">
        <v>100</v>
      </c>
    </row>
    <row r="21" spans="1:11" x14ac:dyDescent="0.2">
      <c r="A21" s="47" t="s">
        <v>415</v>
      </c>
      <c r="B21" s="67">
        <v>4197</v>
      </c>
      <c r="C21" s="48">
        <v>100</v>
      </c>
      <c r="D21" s="67">
        <v>1100</v>
      </c>
      <c r="E21" s="48">
        <v>100</v>
      </c>
      <c r="F21" s="67">
        <v>525</v>
      </c>
      <c r="G21" s="48">
        <v>100</v>
      </c>
      <c r="H21" s="67">
        <v>58</v>
      </c>
      <c r="I21" s="48">
        <v>100</v>
      </c>
      <c r="J21" s="67">
        <v>5879</v>
      </c>
      <c r="K21" s="48">
        <v>100</v>
      </c>
    </row>
    <row r="22" spans="1:11" x14ac:dyDescent="0.2">
      <c r="A22" s="44" t="s">
        <v>9</v>
      </c>
      <c r="B22" s="77">
        <v>73997</v>
      </c>
      <c r="C22" s="45">
        <v>100</v>
      </c>
      <c r="D22" s="77">
        <v>14798</v>
      </c>
      <c r="E22" s="45">
        <v>100</v>
      </c>
      <c r="F22" s="77">
        <v>6243</v>
      </c>
      <c r="G22" s="45">
        <v>100</v>
      </c>
      <c r="H22" s="77">
        <v>1235</v>
      </c>
      <c r="I22" s="45">
        <v>100</v>
      </c>
      <c r="J22" s="77">
        <v>96273</v>
      </c>
      <c r="K22" s="45">
        <v>100</v>
      </c>
    </row>
    <row r="23" spans="1:11" x14ac:dyDescent="0.2">
      <c r="A23" s="39" t="s">
        <v>386</v>
      </c>
      <c r="B23" s="39"/>
      <c r="C23" s="70"/>
      <c r="D23" s="39"/>
      <c r="E23" s="70"/>
      <c r="F23" s="39"/>
      <c r="G23" s="70"/>
      <c r="H23" s="39"/>
      <c r="I23" s="70"/>
      <c r="J23" s="39"/>
      <c r="K23" s="70"/>
    </row>
    <row r="24" spans="1:11" x14ac:dyDescent="0.2">
      <c r="A24" s="39" t="s">
        <v>409</v>
      </c>
      <c r="B24" s="39"/>
      <c r="C24" s="70"/>
      <c r="D24" s="39"/>
      <c r="E24" s="70"/>
      <c r="F24" s="39"/>
      <c r="G24" s="70"/>
      <c r="H24" s="39"/>
      <c r="I24" s="70"/>
      <c r="J24" s="39"/>
      <c r="K24" s="70"/>
    </row>
    <row r="25" spans="1:11" x14ac:dyDescent="0.2">
      <c r="A25" s="75" t="s">
        <v>19</v>
      </c>
      <c r="B25" s="67">
        <v>13</v>
      </c>
      <c r="C25" s="48">
        <v>7.6000000000000005</v>
      </c>
      <c r="D25" s="67">
        <v>3</v>
      </c>
      <c r="E25" s="48">
        <v>7</v>
      </c>
      <c r="F25" s="67">
        <v>3</v>
      </c>
      <c r="G25" s="48">
        <v>4.1000000000000005</v>
      </c>
      <c r="H25" s="67">
        <v>0</v>
      </c>
      <c r="I25" s="48">
        <v>0</v>
      </c>
      <c r="J25" s="67">
        <v>19</v>
      </c>
      <c r="K25" s="48">
        <v>6.1000000000000005</v>
      </c>
    </row>
    <row r="26" spans="1:11" x14ac:dyDescent="0.2">
      <c r="A26" s="76" t="s">
        <v>410</v>
      </c>
      <c r="B26" s="66">
        <v>39</v>
      </c>
      <c r="C26" s="68">
        <v>23.400000000000002</v>
      </c>
      <c r="D26" s="66">
        <v>8</v>
      </c>
      <c r="E26" s="68">
        <v>18.600000000000001</v>
      </c>
      <c r="F26" s="66">
        <v>15</v>
      </c>
      <c r="G26" s="68">
        <v>19</v>
      </c>
      <c r="H26" s="66">
        <v>4</v>
      </c>
      <c r="I26" s="68">
        <v>20.3</v>
      </c>
      <c r="J26" s="66">
        <v>66</v>
      </c>
      <c r="K26" s="68">
        <v>21.400000000000002</v>
      </c>
    </row>
    <row r="27" spans="1:11" x14ac:dyDescent="0.2">
      <c r="A27" s="75" t="s">
        <v>411</v>
      </c>
      <c r="B27" s="67">
        <v>51</v>
      </c>
      <c r="C27" s="48">
        <v>31</v>
      </c>
      <c r="D27" s="67">
        <v>21</v>
      </c>
      <c r="E27" s="48">
        <v>46.400000000000006</v>
      </c>
      <c r="F27" s="67">
        <v>30</v>
      </c>
      <c r="G27" s="48">
        <v>38.700000000000003</v>
      </c>
      <c r="H27" s="67">
        <v>5</v>
      </c>
      <c r="I27" s="48">
        <v>26.6</v>
      </c>
      <c r="J27" s="67">
        <v>108</v>
      </c>
      <c r="K27" s="48">
        <v>34.9</v>
      </c>
    </row>
    <row r="28" spans="1:11" x14ac:dyDescent="0.2">
      <c r="A28" s="44" t="s">
        <v>412</v>
      </c>
      <c r="B28" s="77">
        <v>103</v>
      </c>
      <c r="C28" s="45">
        <v>61.900000000000006</v>
      </c>
      <c r="D28" s="77">
        <v>32</v>
      </c>
      <c r="E28" s="45">
        <v>72</v>
      </c>
      <c r="F28" s="77">
        <v>48</v>
      </c>
      <c r="G28" s="45">
        <v>61.900000000000006</v>
      </c>
      <c r="H28" s="77">
        <v>9</v>
      </c>
      <c r="I28" s="45">
        <v>46.900000000000006</v>
      </c>
      <c r="J28" s="77">
        <v>192</v>
      </c>
      <c r="K28" s="45">
        <v>62.400000000000006</v>
      </c>
    </row>
    <row r="29" spans="1:11" ht="15.75" customHeight="1" x14ac:dyDescent="0.2">
      <c r="A29" s="46" t="s">
        <v>413</v>
      </c>
      <c r="B29" s="67">
        <v>63</v>
      </c>
      <c r="C29" s="48">
        <v>38.1</v>
      </c>
      <c r="D29" s="67">
        <v>12</v>
      </c>
      <c r="E29" s="48">
        <v>28</v>
      </c>
      <c r="F29" s="67">
        <v>30</v>
      </c>
      <c r="G29" s="48">
        <v>38.1</v>
      </c>
      <c r="H29" s="67">
        <v>10</v>
      </c>
      <c r="I29" s="48">
        <v>53.1</v>
      </c>
      <c r="J29" s="67">
        <v>116</v>
      </c>
      <c r="K29" s="48">
        <v>37.6</v>
      </c>
    </row>
    <row r="30" spans="1:11" x14ac:dyDescent="0.2">
      <c r="A30" s="44" t="s">
        <v>414</v>
      </c>
      <c r="B30" s="77">
        <v>166</v>
      </c>
      <c r="C30" s="45">
        <v>100</v>
      </c>
      <c r="D30" s="77">
        <v>44</v>
      </c>
      <c r="E30" s="45">
        <v>100</v>
      </c>
      <c r="F30" s="77">
        <v>78</v>
      </c>
      <c r="G30" s="45">
        <v>100</v>
      </c>
      <c r="H30" s="77">
        <v>20</v>
      </c>
      <c r="I30" s="45">
        <v>100</v>
      </c>
      <c r="J30" s="77">
        <v>308</v>
      </c>
      <c r="K30" s="45">
        <v>100</v>
      </c>
    </row>
    <row r="31" spans="1:11" x14ac:dyDescent="0.2">
      <c r="A31" s="47" t="s">
        <v>415</v>
      </c>
      <c r="B31" s="67">
        <v>7</v>
      </c>
      <c r="C31" s="48">
        <v>100</v>
      </c>
      <c r="D31" s="67">
        <v>4</v>
      </c>
      <c r="E31" s="48">
        <v>100</v>
      </c>
      <c r="F31" s="67">
        <v>3</v>
      </c>
      <c r="G31" s="48">
        <v>100</v>
      </c>
      <c r="H31" s="67">
        <v>2</v>
      </c>
      <c r="I31" s="48">
        <v>100</v>
      </c>
      <c r="J31" s="67">
        <v>17</v>
      </c>
      <c r="K31" s="48">
        <v>100</v>
      </c>
    </row>
    <row r="32" spans="1:11" x14ac:dyDescent="0.2">
      <c r="A32" s="44" t="s">
        <v>9</v>
      </c>
      <c r="B32" s="77">
        <v>173</v>
      </c>
      <c r="C32" s="45">
        <v>100</v>
      </c>
      <c r="D32" s="77">
        <v>49</v>
      </c>
      <c r="E32" s="45">
        <v>100</v>
      </c>
      <c r="F32" s="77">
        <v>81</v>
      </c>
      <c r="G32" s="45">
        <v>100</v>
      </c>
      <c r="H32" s="77">
        <v>22</v>
      </c>
      <c r="I32" s="45">
        <v>100</v>
      </c>
      <c r="J32" s="77">
        <v>325</v>
      </c>
      <c r="K32" s="45">
        <v>100</v>
      </c>
    </row>
    <row r="33" spans="1:11" x14ac:dyDescent="0.2">
      <c r="A33" s="39" t="s">
        <v>416</v>
      </c>
      <c r="B33" s="39"/>
      <c r="C33" s="70"/>
      <c r="D33" s="39"/>
      <c r="E33" s="70"/>
      <c r="F33" s="39"/>
      <c r="G33" s="70"/>
      <c r="H33" s="39"/>
      <c r="I33" s="70"/>
      <c r="J33" s="39"/>
      <c r="K33" s="70"/>
    </row>
    <row r="34" spans="1:11" x14ac:dyDescent="0.2">
      <c r="A34" s="75" t="s">
        <v>19</v>
      </c>
      <c r="B34" s="67">
        <v>2162</v>
      </c>
      <c r="C34" s="48">
        <v>14.700000000000001</v>
      </c>
      <c r="D34" s="67">
        <v>313</v>
      </c>
      <c r="E34" s="48">
        <v>12.9</v>
      </c>
      <c r="F34" s="67">
        <v>109</v>
      </c>
      <c r="G34" s="48">
        <v>8.8000000000000007</v>
      </c>
      <c r="H34" s="67">
        <v>11</v>
      </c>
      <c r="I34" s="48">
        <v>7</v>
      </c>
      <c r="J34" s="67">
        <v>2595</v>
      </c>
      <c r="K34" s="48">
        <v>14</v>
      </c>
    </row>
    <row r="35" spans="1:11" x14ac:dyDescent="0.2">
      <c r="A35" s="76" t="s">
        <v>410</v>
      </c>
      <c r="B35" s="66">
        <v>3140</v>
      </c>
      <c r="C35" s="68">
        <v>21.400000000000002</v>
      </c>
      <c r="D35" s="66">
        <v>656</v>
      </c>
      <c r="E35" s="68">
        <v>27</v>
      </c>
      <c r="F35" s="66">
        <v>304</v>
      </c>
      <c r="G35" s="68">
        <v>24.5</v>
      </c>
      <c r="H35" s="66">
        <v>51</v>
      </c>
      <c r="I35" s="68">
        <v>31.900000000000002</v>
      </c>
      <c r="J35" s="66">
        <v>4152</v>
      </c>
      <c r="K35" s="68">
        <v>22.400000000000002</v>
      </c>
    </row>
    <row r="36" spans="1:11" x14ac:dyDescent="0.2">
      <c r="A36" s="75" t="s">
        <v>411</v>
      </c>
      <c r="B36" s="67">
        <v>3307</v>
      </c>
      <c r="C36" s="48">
        <v>22.5</v>
      </c>
      <c r="D36" s="67">
        <v>825</v>
      </c>
      <c r="E36" s="48">
        <v>34</v>
      </c>
      <c r="F36" s="67">
        <v>421</v>
      </c>
      <c r="G36" s="48">
        <v>33.9</v>
      </c>
      <c r="H36" s="67">
        <v>43</v>
      </c>
      <c r="I36" s="48">
        <v>26.900000000000002</v>
      </c>
      <c r="J36" s="67">
        <v>4597</v>
      </c>
      <c r="K36" s="48">
        <v>24.8</v>
      </c>
    </row>
    <row r="37" spans="1:11" x14ac:dyDescent="0.2">
      <c r="A37" s="44" t="s">
        <v>412</v>
      </c>
      <c r="B37" s="77">
        <v>8610</v>
      </c>
      <c r="C37" s="45">
        <v>58.7</v>
      </c>
      <c r="D37" s="77">
        <v>1795</v>
      </c>
      <c r="E37" s="45">
        <v>74</v>
      </c>
      <c r="F37" s="77">
        <v>835</v>
      </c>
      <c r="G37" s="45">
        <v>67.2</v>
      </c>
      <c r="H37" s="77">
        <v>106</v>
      </c>
      <c r="I37" s="45">
        <v>65.8</v>
      </c>
      <c r="J37" s="77">
        <v>11345</v>
      </c>
      <c r="K37" s="45">
        <v>61.300000000000004</v>
      </c>
    </row>
    <row r="38" spans="1:11" ht="14.25" customHeight="1" x14ac:dyDescent="0.2">
      <c r="A38" s="46" t="s">
        <v>413</v>
      </c>
      <c r="B38" s="67">
        <v>6064</v>
      </c>
      <c r="C38" s="48">
        <v>41.300000000000004</v>
      </c>
      <c r="D38" s="67">
        <v>631</v>
      </c>
      <c r="E38" s="48">
        <v>26</v>
      </c>
      <c r="F38" s="67">
        <v>407</v>
      </c>
      <c r="G38" s="48">
        <v>32.800000000000004</v>
      </c>
      <c r="H38" s="67">
        <v>55</v>
      </c>
      <c r="I38" s="48">
        <v>34.200000000000003</v>
      </c>
      <c r="J38" s="67">
        <v>7157</v>
      </c>
      <c r="K38" s="48">
        <v>38.700000000000003</v>
      </c>
    </row>
    <row r="39" spans="1:11" x14ac:dyDescent="0.2">
      <c r="A39" s="44" t="s">
        <v>414</v>
      </c>
      <c r="B39" s="77">
        <v>14673</v>
      </c>
      <c r="C39" s="45">
        <v>100</v>
      </c>
      <c r="D39" s="77">
        <v>2426</v>
      </c>
      <c r="E39" s="45">
        <v>100</v>
      </c>
      <c r="F39" s="77">
        <v>1242</v>
      </c>
      <c r="G39" s="45">
        <v>100</v>
      </c>
      <c r="H39" s="77">
        <v>161</v>
      </c>
      <c r="I39" s="45">
        <v>100</v>
      </c>
      <c r="J39" s="77">
        <v>18502</v>
      </c>
      <c r="K39" s="45">
        <v>100</v>
      </c>
    </row>
    <row r="40" spans="1:11" x14ac:dyDescent="0.2">
      <c r="A40" s="47" t="s">
        <v>415</v>
      </c>
      <c r="B40" s="67">
        <v>4985</v>
      </c>
      <c r="C40" s="48">
        <v>100</v>
      </c>
      <c r="D40" s="67">
        <v>529</v>
      </c>
      <c r="E40" s="48">
        <v>100</v>
      </c>
      <c r="F40" s="67">
        <v>121</v>
      </c>
      <c r="G40" s="48">
        <v>100</v>
      </c>
      <c r="H40" s="67">
        <v>8</v>
      </c>
      <c r="I40" s="48">
        <v>100</v>
      </c>
      <c r="J40" s="67">
        <v>5644</v>
      </c>
      <c r="K40" s="48">
        <v>100</v>
      </c>
    </row>
    <row r="41" spans="1:11" x14ac:dyDescent="0.2">
      <c r="A41" s="44" t="s">
        <v>9</v>
      </c>
      <c r="B41" s="77">
        <v>19658</v>
      </c>
      <c r="C41" s="45">
        <v>100</v>
      </c>
      <c r="D41" s="77">
        <v>2955</v>
      </c>
      <c r="E41" s="45">
        <v>100</v>
      </c>
      <c r="F41" s="77">
        <v>1363</v>
      </c>
      <c r="G41" s="45">
        <v>100</v>
      </c>
      <c r="H41" s="77">
        <v>169</v>
      </c>
      <c r="I41" s="45">
        <v>100</v>
      </c>
      <c r="J41" s="77">
        <v>24146</v>
      </c>
      <c r="K41" s="45">
        <v>100</v>
      </c>
    </row>
    <row r="43" spans="1:11" x14ac:dyDescent="0.2">
      <c r="A43" s="49" t="s">
        <v>387</v>
      </c>
    </row>
    <row r="44" spans="1:11" x14ac:dyDescent="0.2">
      <c r="A44" s="49" t="s">
        <v>417</v>
      </c>
    </row>
    <row r="45" spans="1:11" x14ac:dyDescent="0.2">
      <c r="A45" s="22" t="s">
        <v>418</v>
      </c>
    </row>
    <row r="46" spans="1:11" x14ac:dyDescent="0.2">
      <c r="A46" s="49" t="s">
        <v>419</v>
      </c>
    </row>
    <row r="47" spans="1:11" x14ac:dyDescent="0.2">
      <c r="A47" s="49" t="s">
        <v>390</v>
      </c>
    </row>
    <row r="48" spans="1:11" s="43" customFormat="1" x14ac:dyDescent="0.2">
      <c r="A48" s="50" t="s">
        <v>421</v>
      </c>
    </row>
    <row r="49" spans="1:1" s="43" customFormat="1" x14ac:dyDescent="0.2">
      <c r="A49" s="50" t="s">
        <v>422</v>
      </c>
    </row>
    <row r="50" spans="1:1" x14ac:dyDescent="0.2">
      <c r="A50" s="49" t="s">
        <v>392</v>
      </c>
    </row>
  </sheetData>
  <mergeCells count="5">
    <mergeCell ref="B2:C2"/>
    <mergeCell ref="D2:E2"/>
    <mergeCell ref="F2:G2"/>
    <mergeCell ref="H2:I2"/>
    <mergeCell ref="J2:K2"/>
  </mergeCells>
  <pageMargins left="0.7" right="0.7" top="0.75" bottom="0.75" header="0.3" footer="0.3"/>
  <pageSetup paperSize="9" orientation="portrait" horizontalDpi="300" verticalDpi="300"/>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30"/>
  <sheetViews>
    <sheetView workbookViewId="0">
      <selection activeCell="L17" sqref="L17"/>
    </sheetView>
  </sheetViews>
  <sheetFormatPr defaultRowHeight="14.25" x14ac:dyDescent="0.2"/>
  <cols>
    <col min="1" max="1" width="35.28515625" style="40" customWidth="1"/>
    <col min="2" max="6" width="9.140625" style="40"/>
    <col min="7" max="7" width="10.42578125" style="40" customWidth="1"/>
    <col min="8" max="239" width="9.140625" style="40"/>
    <col min="240" max="240" width="37.140625" style="40" customWidth="1"/>
    <col min="241" max="246" width="13.85546875" style="40" customWidth="1"/>
    <col min="247" max="495" width="9.140625" style="40"/>
    <col min="496" max="496" width="37.140625" style="40" customWidth="1"/>
    <col min="497" max="502" width="13.85546875" style="40" customWidth="1"/>
    <col min="503" max="751" width="9.140625" style="40"/>
    <col min="752" max="752" width="37.140625" style="40" customWidth="1"/>
    <col min="753" max="758" width="13.85546875" style="40" customWidth="1"/>
    <col min="759" max="1007" width="9.140625" style="40"/>
    <col min="1008" max="1008" width="37.140625" style="40" customWidth="1"/>
    <col min="1009" max="1014" width="13.85546875" style="40" customWidth="1"/>
    <col min="1015" max="1263" width="9.140625" style="40"/>
    <col min="1264" max="1264" width="37.140625" style="40" customWidth="1"/>
    <col min="1265" max="1270" width="13.85546875" style="40" customWidth="1"/>
    <col min="1271" max="1519" width="9.140625" style="40"/>
    <col min="1520" max="1520" width="37.140625" style="40" customWidth="1"/>
    <col min="1521" max="1526" width="13.85546875" style="40" customWidth="1"/>
    <col min="1527" max="1775" width="9.140625" style="40"/>
    <col min="1776" max="1776" width="37.140625" style="40" customWidth="1"/>
    <col min="1777" max="1782" width="13.85546875" style="40" customWidth="1"/>
    <col min="1783" max="2031" width="9.140625" style="40"/>
    <col min="2032" max="2032" width="37.140625" style="40" customWidth="1"/>
    <col min="2033" max="2038" width="13.85546875" style="40" customWidth="1"/>
    <col min="2039" max="2287" width="9.140625" style="40"/>
    <col min="2288" max="2288" width="37.140625" style="40" customWidth="1"/>
    <col min="2289" max="2294" width="13.85546875" style="40" customWidth="1"/>
    <col min="2295" max="2543" width="9.140625" style="40"/>
    <col min="2544" max="2544" width="37.140625" style="40" customWidth="1"/>
    <col min="2545" max="2550" width="13.85546875" style="40" customWidth="1"/>
    <col min="2551" max="2799" width="9.140625" style="40"/>
    <col min="2800" max="2800" width="37.140625" style="40" customWidth="1"/>
    <col min="2801" max="2806" width="13.85546875" style="40" customWidth="1"/>
    <col min="2807" max="3055" width="9.140625" style="40"/>
    <col min="3056" max="3056" width="37.140625" style="40" customWidth="1"/>
    <col min="3057" max="3062" width="13.85546875" style="40" customWidth="1"/>
    <col min="3063" max="3311" width="9.140625" style="40"/>
    <col min="3312" max="3312" width="37.140625" style="40" customWidth="1"/>
    <col min="3313" max="3318" width="13.85546875" style="40" customWidth="1"/>
    <col min="3319" max="3567" width="9.140625" style="40"/>
    <col min="3568" max="3568" width="37.140625" style="40" customWidth="1"/>
    <col min="3569" max="3574" width="13.85546875" style="40" customWidth="1"/>
    <col min="3575" max="3823" width="9.140625" style="40"/>
    <col min="3824" max="3824" width="37.140625" style="40" customWidth="1"/>
    <col min="3825" max="3830" width="13.85546875" style="40" customWidth="1"/>
    <col min="3831" max="4079" width="9.140625" style="40"/>
    <col min="4080" max="4080" width="37.140625" style="40" customWidth="1"/>
    <col min="4081" max="4086" width="13.85546875" style="40" customWidth="1"/>
    <col min="4087" max="4335" width="9.140625" style="40"/>
    <col min="4336" max="4336" width="37.140625" style="40" customWidth="1"/>
    <col min="4337" max="4342" width="13.85546875" style="40" customWidth="1"/>
    <col min="4343" max="4591" width="9.140625" style="40"/>
    <col min="4592" max="4592" width="37.140625" style="40" customWidth="1"/>
    <col min="4593" max="4598" width="13.85546875" style="40" customWidth="1"/>
    <col min="4599" max="4847" width="9.140625" style="40"/>
    <col min="4848" max="4848" width="37.140625" style="40" customWidth="1"/>
    <col min="4849" max="4854" width="13.85546875" style="40" customWidth="1"/>
    <col min="4855" max="5103" width="9.140625" style="40"/>
    <col min="5104" max="5104" width="37.140625" style="40" customWidth="1"/>
    <col min="5105" max="5110" width="13.85546875" style="40" customWidth="1"/>
    <col min="5111" max="5359" width="9.140625" style="40"/>
    <col min="5360" max="5360" width="37.140625" style="40" customWidth="1"/>
    <col min="5361" max="5366" width="13.85546875" style="40" customWidth="1"/>
    <col min="5367" max="5615" width="9.140625" style="40"/>
    <col min="5616" max="5616" width="37.140625" style="40" customWidth="1"/>
    <col min="5617" max="5622" width="13.85546875" style="40" customWidth="1"/>
    <col min="5623" max="5871" width="9.140625" style="40"/>
    <col min="5872" max="5872" width="37.140625" style="40" customWidth="1"/>
    <col min="5873" max="5878" width="13.85546875" style="40" customWidth="1"/>
    <col min="5879" max="6127" width="9.140625" style="40"/>
    <col min="6128" max="6128" width="37.140625" style="40" customWidth="1"/>
    <col min="6129" max="6134" width="13.85546875" style="40" customWidth="1"/>
    <col min="6135" max="6383" width="9.140625" style="40"/>
    <col min="6384" max="6384" width="37.140625" style="40" customWidth="1"/>
    <col min="6385" max="6390" width="13.85546875" style="40" customWidth="1"/>
    <col min="6391" max="6639" width="9.140625" style="40"/>
    <col min="6640" max="6640" width="37.140625" style="40" customWidth="1"/>
    <col min="6641" max="6646" width="13.85546875" style="40" customWidth="1"/>
    <col min="6647" max="6895" width="9.140625" style="40"/>
    <col min="6896" max="6896" width="37.140625" style="40" customWidth="1"/>
    <col min="6897" max="6902" width="13.85546875" style="40" customWidth="1"/>
    <col min="6903" max="7151" width="9.140625" style="40"/>
    <col min="7152" max="7152" width="37.140625" style="40" customWidth="1"/>
    <col min="7153" max="7158" width="13.85546875" style="40" customWidth="1"/>
    <col min="7159" max="7407" width="9.140625" style="40"/>
    <col min="7408" max="7408" width="37.140625" style="40" customWidth="1"/>
    <col min="7409" max="7414" width="13.85546875" style="40" customWidth="1"/>
    <col min="7415" max="7663" width="9.140625" style="40"/>
    <col min="7664" max="7664" width="37.140625" style="40" customWidth="1"/>
    <col min="7665" max="7670" width="13.85546875" style="40" customWidth="1"/>
    <col min="7671" max="7919" width="9.140625" style="40"/>
    <col min="7920" max="7920" width="37.140625" style="40" customWidth="1"/>
    <col min="7921" max="7926" width="13.85546875" style="40" customWidth="1"/>
    <col min="7927" max="8175" width="9.140625" style="40"/>
    <col min="8176" max="8176" width="37.140625" style="40" customWidth="1"/>
    <col min="8177" max="8182" width="13.85546875" style="40" customWidth="1"/>
    <col min="8183" max="8431" width="9.140625" style="40"/>
    <col min="8432" max="8432" width="37.140625" style="40" customWidth="1"/>
    <col min="8433" max="8438" width="13.85546875" style="40" customWidth="1"/>
    <col min="8439" max="8687" width="9.140625" style="40"/>
    <col min="8688" max="8688" width="37.140625" style="40" customWidth="1"/>
    <col min="8689" max="8694" width="13.85546875" style="40" customWidth="1"/>
    <col min="8695" max="8943" width="9.140625" style="40"/>
    <col min="8944" max="8944" width="37.140625" style="40" customWidth="1"/>
    <col min="8945" max="8950" width="13.85546875" style="40" customWidth="1"/>
    <col min="8951" max="9199" width="9.140625" style="40"/>
    <col min="9200" max="9200" width="37.140625" style="40" customWidth="1"/>
    <col min="9201" max="9206" width="13.85546875" style="40" customWidth="1"/>
    <col min="9207" max="9455" width="9.140625" style="40"/>
    <col min="9456" max="9456" width="37.140625" style="40" customWidth="1"/>
    <col min="9457" max="9462" width="13.85546875" style="40" customWidth="1"/>
    <col min="9463" max="9711" width="9.140625" style="40"/>
    <col min="9712" max="9712" width="37.140625" style="40" customWidth="1"/>
    <col min="9713" max="9718" width="13.85546875" style="40" customWidth="1"/>
    <col min="9719" max="9967" width="9.140625" style="40"/>
    <col min="9968" max="9968" width="37.140625" style="40" customWidth="1"/>
    <col min="9969" max="9974" width="13.85546875" style="40" customWidth="1"/>
    <col min="9975" max="10223" width="9.140625" style="40"/>
    <col min="10224" max="10224" width="37.140625" style="40" customWidth="1"/>
    <col min="10225" max="10230" width="13.85546875" style="40" customWidth="1"/>
    <col min="10231" max="10479" width="9.140625" style="40"/>
    <col min="10480" max="10480" width="37.140625" style="40" customWidth="1"/>
    <col min="10481" max="10486" width="13.85546875" style="40" customWidth="1"/>
    <col min="10487" max="10735" width="9.140625" style="40"/>
    <col min="10736" max="10736" width="37.140625" style="40" customWidth="1"/>
    <col min="10737" max="10742" width="13.85546875" style="40" customWidth="1"/>
    <col min="10743" max="10991" width="9.140625" style="40"/>
    <col min="10992" max="10992" width="37.140625" style="40" customWidth="1"/>
    <col min="10993" max="10998" width="13.85546875" style="40" customWidth="1"/>
    <col min="10999" max="11247" width="9.140625" style="40"/>
    <col min="11248" max="11248" width="37.140625" style="40" customWidth="1"/>
    <col min="11249" max="11254" width="13.85546875" style="40" customWidth="1"/>
    <col min="11255" max="11503" width="9.140625" style="40"/>
    <col min="11504" max="11504" width="37.140625" style="40" customWidth="1"/>
    <col min="11505" max="11510" width="13.85546875" style="40" customWidth="1"/>
    <col min="11511" max="11759" width="9.140625" style="40"/>
    <col min="11760" max="11760" width="37.140625" style="40" customWidth="1"/>
    <col min="11761" max="11766" width="13.85546875" style="40" customWidth="1"/>
    <col min="11767" max="12015" width="9.140625" style="40"/>
    <col min="12016" max="12016" width="37.140625" style="40" customWidth="1"/>
    <col min="12017" max="12022" width="13.85546875" style="40" customWidth="1"/>
    <col min="12023" max="12271" width="9.140625" style="40"/>
    <col min="12272" max="12272" width="37.140625" style="40" customWidth="1"/>
    <col min="12273" max="12278" width="13.85546875" style="40" customWidth="1"/>
    <col min="12279" max="12527" width="9.140625" style="40"/>
    <col min="12528" max="12528" width="37.140625" style="40" customWidth="1"/>
    <col min="12529" max="12534" width="13.85546875" style="40" customWidth="1"/>
    <col min="12535" max="12783" width="9.140625" style="40"/>
    <col min="12784" max="12784" width="37.140625" style="40" customWidth="1"/>
    <col min="12785" max="12790" width="13.85546875" style="40" customWidth="1"/>
    <col min="12791" max="13039" width="9.140625" style="40"/>
    <col min="13040" max="13040" width="37.140625" style="40" customWidth="1"/>
    <col min="13041" max="13046" width="13.85546875" style="40" customWidth="1"/>
    <col min="13047" max="13295" width="9.140625" style="40"/>
    <col min="13296" max="13296" width="37.140625" style="40" customWidth="1"/>
    <col min="13297" max="13302" width="13.85546875" style="40" customWidth="1"/>
    <col min="13303" max="13551" width="9.140625" style="40"/>
    <col min="13552" max="13552" width="37.140625" style="40" customWidth="1"/>
    <col min="13553" max="13558" width="13.85546875" style="40" customWidth="1"/>
    <col min="13559" max="13807" width="9.140625" style="40"/>
    <col min="13808" max="13808" width="37.140625" style="40" customWidth="1"/>
    <col min="13809" max="13814" width="13.85546875" style="40" customWidth="1"/>
    <col min="13815" max="14063" width="9.140625" style="40"/>
    <col min="14064" max="14064" width="37.140625" style="40" customWidth="1"/>
    <col min="14065" max="14070" width="13.85546875" style="40" customWidth="1"/>
    <col min="14071" max="14319" width="9.140625" style="40"/>
    <col min="14320" max="14320" width="37.140625" style="40" customWidth="1"/>
    <col min="14321" max="14326" width="13.85546875" style="40" customWidth="1"/>
    <col min="14327" max="14575" width="9.140625" style="40"/>
    <col min="14576" max="14576" width="37.140625" style="40" customWidth="1"/>
    <col min="14577" max="14582" width="13.85546875" style="40" customWidth="1"/>
    <col min="14583" max="14831" width="9.140625" style="40"/>
    <col min="14832" max="14832" width="37.140625" style="40" customWidth="1"/>
    <col min="14833" max="14838" width="13.85546875" style="40" customWidth="1"/>
    <col min="14839" max="15087" width="9.140625" style="40"/>
    <col min="15088" max="15088" width="37.140625" style="40" customWidth="1"/>
    <col min="15089" max="15094" width="13.85546875" style="40" customWidth="1"/>
    <col min="15095" max="15343" width="9.140625" style="40"/>
    <col min="15344" max="15344" width="37.140625" style="40" customWidth="1"/>
    <col min="15345" max="15350" width="13.85546875" style="40" customWidth="1"/>
    <col min="15351" max="15599" width="9.140625" style="40"/>
    <col min="15600" max="15600" width="37.140625" style="40" customWidth="1"/>
    <col min="15601" max="15606" width="13.85546875" style="40" customWidth="1"/>
    <col min="15607" max="15855" width="9.140625" style="40"/>
    <col min="15856" max="15856" width="37.140625" style="40" customWidth="1"/>
    <col min="15857" max="15862" width="13.85546875" style="40" customWidth="1"/>
    <col min="15863" max="16111" width="9.140625" style="40"/>
    <col min="16112" max="16112" width="37.140625" style="40" customWidth="1"/>
    <col min="16113" max="16118" width="13.85546875" style="40" customWidth="1"/>
    <col min="16119" max="16384" width="9.140625" style="40"/>
  </cols>
  <sheetData>
    <row r="1" spans="1:7" x14ac:dyDescent="0.2">
      <c r="A1" s="5" t="s">
        <v>424</v>
      </c>
    </row>
    <row r="2" spans="1:7" ht="36" x14ac:dyDescent="0.2">
      <c r="A2" s="12" t="s">
        <v>408</v>
      </c>
      <c r="B2" s="99" t="s">
        <v>381</v>
      </c>
      <c r="C2" s="99" t="s">
        <v>383</v>
      </c>
      <c r="D2" s="99" t="s">
        <v>384</v>
      </c>
      <c r="E2" s="99" t="s">
        <v>425</v>
      </c>
      <c r="F2" s="99" t="s">
        <v>426</v>
      </c>
      <c r="G2" s="99" t="s">
        <v>379</v>
      </c>
    </row>
    <row r="3" spans="1:7" x14ac:dyDescent="0.2">
      <c r="A3" s="111" t="s">
        <v>427</v>
      </c>
      <c r="B3" s="111"/>
      <c r="C3" s="111"/>
      <c r="D3" s="111"/>
      <c r="E3" s="111"/>
      <c r="F3" s="111"/>
      <c r="G3" s="111"/>
    </row>
    <row r="4" spans="1:7" x14ac:dyDescent="0.2">
      <c r="A4" s="41" t="s">
        <v>380</v>
      </c>
      <c r="B4" s="41"/>
      <c r="C4" s="41"/>
      <c r="D4" s="41"/>
      <c r="E4" s="41"/>
      <c r="F4" s="41"/>
      <c r="G4" s="41"/>
    </row>
    <row r="5" spans="1:7" x14ac:dyDescent="0.2">
      <c r="A5" s="58" t="s">
        <v>428</v>
      </c>
      <c r="B5" s="59">
        <v>8</v>
      </c>
      <c r="C5" s="59">
        <v>10</v>
      </c>
      <c r="D5" s="59">
        <v>9</v>
      </c>
      <c r="E5" s="59">
        <v>5</v>
      </c>
      <c r="F5" s="59">
        <v>14</v>
      </c>
      <c r="G5" s="59">
        <v>8</v>
      </c>
    </row>
    <row r="6" spans="1:7" x14ac:dyDescent="0.2">
      <c r="A6" s="60" t="s">
        <v>429</v>
      </c>
      <c r="B6" s="61">
        <v>10</v>
      </c>
      <c r="C6" s="61">
        <v>15</v>
      </c>
      <c r="D6" s="61">
        <v>14</v>
      </c>
      <c r="E6" s="61">
        <v>15</v>
      </c>
      <c r="F6" s="61">
        <v>8</v>
      </c>
      <c r="G6" s="61">
        <v>11</v>
      </c>
    </row>
    <row r="7" spans="1:7" x14ac:dyDescent="0.2">
      <c r="A7" s="58" t="s">
        <v>430</v>
      </c>
      <c r="B7" s="59">
        <v>13</v>
      </c>
      <c r="C7" s="59">
        <v>15</v>
      </c>
      <c r="D7" s="59">
        <v>15</v>
      </c>
      <c r="E7" s="59">
        <v>12</v>
      </c>
      <c r="F7" s="59">
        <v>13</v>
      </c>
      <c r="G7" s="59">
        <v>14</v>
      </c>
    </row>
    <row r="8" spans="1:7" x14ac:dyDescent="0.2">
      <c r="A8" s="60" t="s">
        <v>431</v>
      </c>
      <c r="B8" s="61">
        <v>6</v>
      </c>
      <c r="C8" s="61">
        <v>8</v>
      </c>
      <c r="D8" s="61">
        <v>8</v>
      </c>
      <c r="E8" s="61">
        <v>6</v>
      </c>
      <c r="F8" s="61">
        <v>6</v>
      </c>
      <c r="G8" s="61">
        <v>7</v>
      </c>
    </row>
    <row r="9" spans="1:7" x14ac:dyDescent="0.2">
      <c r="A9" s="58" t="s">
        <v>432</v>
      </c>
      <c r="B9" s="59">
        <v>3</v>
      </c>
      <c r="C9" s="59">
        <v>4</v>
      </c>
      <c r="D9" s="59">
        <v>4</v>
      </c>
      <c r="E9" s="59">
        <v>3</v>
      </c>
      <c r="F9" s="59">
        <v>4</v>
      </c>
      <c r="G9" s="59">
        <v>3</v>
      </c>
    </row>
    <row r="10" spans="1:7" x14ac:dyDescent="0.2">
      <c r="A10" s="60" t="s">
        <v>433</v>
      </c>
      <c r="B10" s="61">
        <v>1</v>
      </c>
      <c r="C10" s="61">
        <v>1</v>
      </c>
      <c r="D10" s="61">
        <v>1</v>
      </c>
      <c r="E10" s="61">
        <v>3</v>
      </c>
      <c r="F10" s="61">
        <v>5</v>
      </c>
      <c r="G10" s="61">
        <v>1</v>
      </c>
    </row>
    <row r="11" spans="1:7" ht="24" x14ac:dyDescent="0.2">
      <c r="A11" s="62" t="s">
        <v>434</v>
      </c>
      <c r="B11" s="63">
        <v>5</v>
      </c>
      <c r="C11" s="63">
        <v>6</v>
      </c>
      <c r="D11" s="63">
        <v>6</v>
      </c>
      <c r="E11" s="63">
        <v>5</v>
      </c>
      <c r="F11" s="63">
        <v>5</v>
      </c>
      <c r="G11" s="63">
        <v>5</v>
      </c>
    </row>
    <row r="12" spans="1:7" ht="24" x14ac:dyDescent="0.2">
      <c r="A12" s="64" t="s">
        <v>435</v>
      </c>
      <c r="B12" s="65">
        <v>0</v>
      </c>
      <c r="C12" s="65">
        <v>0</v>
      </c>
      <c r="D12" s="65">
        <v>1</v>
      </c>
      <c r="E12" s="65">
        <v>1</v>
      </c>
      <c r="F12" s="65">
        <v>1</v>
      </c>
      <c r="G12" s="65">
        <v>0</v>
      </c>
    </row>
    <row r="13" spans="1:7" x14ac:dyDescent="0.2">
      <c r="A13" s="41" t="s">
        <v>386</v>
      </c>
      <c r="B13" s="41"/>
      <c r="C13" s="41"/>
      <c r="D13" s="41"/>
      <c r="E13" s="41"/>
      <c r="F13" s="41"/>
      <c r="G13" s="41"/>
    </row>
    <row r="14" spans="1:7" x14ac:dyDescent="0.2">
      <c r="A14" s="58" t="s">
        <v>428</v>
      </c>
      <c r="B14" s="59">
        <v>4</v>
      </c>
      <c r="C14" s="59">
        <v>7</v>
      </c>
      <c r="D14" s="59">
        <v>5</v>
      </c>
      <c r="E14" s="59">
        <v>4</v>
      </c>
      <c r="F14" s="59">
        <v>10</v>
      </c>
      <c r="G14" s="59">
        <v>5</v>
      </c>
    </row>
    <row r="15" spans="1:7" x14ac:dyDescent="0.2">
      <c r="A15" s="60" t="s">
        <v>429</v>
      </c>
      <c r="B15" s="61">
        <v>4</v>
      </c>
      <c r="C15" s="61">
        <v>5</v>
      </c>
      <c r="D15" s="61">
        <v>4</v>
      </c>
      <c r="E15" s="61">
        <v>5</v>
      </c>
      <c r="F15" s="61">
        <v>18</v>
      </c>
      <c r="G15" s="61">
        <v>4</v>
      </c>
    </row>
    <row r="16" spans="1:7" x14ac:dyDescent="0.2">
      <c r="A16" s="58" t="s">
        <v>430</v>
      </c>
      <c r="B16" s="59">
        <v>15</v>
      </c>
      <c r="C16" s="59">
        <v>15</v>
      </c>
      <c r="D16" s="59">
        <v>18</v>
      </c>
      <c r="E16" s="59">
        <v>27</v>
      </c>
      <c r="F16" s="59">
        <v>16</v>
      </c>
      <c r="G16" s="59">
        <v>15</v>
      </c>
    </row>
    <row r="17" spans="1:7" x14ac:dyDescent="0.2">
      <c r="A17" s="60" t="s">
        <v>431</v>
      </c>
      <c r="B17" s="61">
        <v>8</v>
      </c>
      <c r="C17" s="61">
        <v>8</v>
      </c>
      <c r="D17" s="61">
        <v>9</v>
      </c>
      <c r="E17" s="61">
        <v>5</v>
      </c>
      <c r="F17" s="61">
        <v>7</v>
      </c>
      <c r="G17" s="61">
        <v>8</v>
      </c>
    </row>
    <row r="18" spans="1:7" x14ac:dyDescent="0.2">
      <c r="A18" s="58" t="s">
        <v>432</v>
      </c>
      <c r="B18" s="59">
        <v>5</v>
      </c>
      <c r="C18" s="59">
        <v>4</v>
      </c>
      <c r="D18" s="59">
        <v>5</v>
      </c>
      <c r="E18" s="59">
        <v>2</v>
      </c>
      <c r="F18" s="59">
        <v>4</v>
      </c>
      <c r="G18" s="59">
        <v>4</v>
      </c>
    </row>
    <row r="19" spans="1:7" x14ac:dyDescent="0.2">
      <c r="A19" s="60" t="s">
        <v>433</v>
      </c>
      <c r="B19" s="61">
        <v>3</v>
      </c>
      <c r="C19" s="61">
        <v>2</v>
      </c>
      <c r="D19" s="61">
        <v>4</v>
      </c>
      <c r="E19" s="61">
        <v>0</v>
      </c>
      <c r="F19" s="61">
        <v>0</v>
      </c>
      <c r="G19" s="61">
        <v>3</v>
      </c>
    </row>
    <row r="20" spans="1:7" ht="24" x14ac:dyDescent="0.2">
      <c r="A20" s="62" t="s">
        <v>434</v>
      </c>
      <c r="B20" s="63">
        <v>5</v>
      </c>
      <c r="C20" s="63">
        <v>5</v>
      </c>
      <c r="D20" s="63">
        <v>7</v>
      </c>
      <c r="E20" s="63">
        <v>5</v>
      </c>
      <c r="F20" s="63">
        <v>7</v>
      </c>
      <c r="G20" s="63">
        <v>5</v>
      </c>
    </row>
    <row r="21" spans="1:7" ht="24" x14ac:dyDescent="0.2">
      <c r="A21" s="64" t="s">
        <v>435</v>
      </c>
      <c r="B21" s="65">
        <v>2</v>
      </c>
      <c r="C21" s="65">
        <v>2</v>
      </c>
      <c r="D21" s="65">
        <v>1</v>
      </c>
      <c r="E21" s="65">
        <v>1</v>
      </c>
      <c r="F21" s="65">
        <v>1</v>
      </c>
      <c r="G21" s="65">
        <v>2</v>
      </c>
    </row>
    <row r="23" spans="1:7" x14ac:dyDescent="0.2">
      <c r="A23" s="22" t="s">
        <v>387</v>
      </c>
    </row>
    <row r="24" spans="1:7" x14ac:dyDescent="0.2">
      <c r="A24" s="22" t="s">
        <v>388</v>
      </c>
    </row>
    <row r="25" spans="1:7" x14ac:dyDescent="0.2">
      <c r="A25" s="22" t="s">
        <v>436</v>
      </c>
    </row>
    <row r="26" spans="1:7" x14ac:dyDescent="0.2">
      <c r="A26" s="22" t="s">
        <v>390</v>
      </c>
    </row>
    <row r="27" spans="1:7" s="43" customFormat="1" x14ac:dyDescent="0.2">
      <c r="A27" s="50" t="s">
        <v>391</v>
      </c>
    </row>
    <row r="28" spans="1:7" x14ac:dyDescent="0.2">
      <c r="A28" s="22" t="s">
        <v>437</v>
      </c>
    </row>
    <row r="29" spans="1:7" x14ac:dyDescent="0.2">
      <c r="A29" s="22" t="s">
        <v>438</v>
      </c>
    </row>
    <row r="30" spans="1:7" x14ac:dyDescent="0.2">
      <c r="A30" s="22" t="s">
        <v>439</v>
      </c>
    </row>
  </sheetData>
  <mergeCells count="1">
    <mergeCell ref="A3:G3"/>
  </mergeCells>
  <pageMargins left="0.7" right="0.7" top="0.75" bottom="0.75" header="0.3" footer="0.3"/>
  <pageSetup paperSize="9" orientation="portrait" horizontalDpi="300" verticalDpi="30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p:Policy xmlns:p="office.server.policy" id="" local="true">
  <p:Name>Document</p:Name>
  <p:Description/>
  <p:Statement/>
  <p:PolicyItems>
    <p:PolicyItem featureId="Microsoft.Office.RecordsManagement.PolicyFeatures.Expiration" staticId="0x010100846E78A4C92B9D4B831FE1FF1D1A82B0|-1798980823" UniqueId="5127556f-b781-4da5-a52a-4d0222fae876">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7</number>
                  <property>Created</property>
                  <propertyId>8c06beca-0777-48f7-91c7-6da68bc07b69</propertyId>
                  <period>days</period>
                </formula>
                <action type="action" id="Microsoft.Office.RecordsManagement.PolicyFeatures.Expiration.Action.Delete"/>
              </data>
            </stages>
          </Schedule>
        </Schedules>
      </p:CustomData>
    </p:PolicyItem>
    <p:PolicyItem featureId="Microsoft.Office.RecordsManagement.PolicyFeatures.PolicyAudit" staticId="0x010100846E78A4C92B9D4B831FE1FF1D1A82B0|8138272" UniqueId="a30d591e-f986-4ee2-8be2-afb27d5e0e67">
      <p:Name>Auditing</p:Name>
      <p:Description>Audits user actions on documents and list items to the Audit Log.</p:Description>
      <p:CustomData>
        <Audit>
          <Update/>
          <View/>
          <CheckInOut/>
          <MoveCopy/>
          <DeleteRestore/>
        </Audit>
      </p:CustomData>
    </p:PolicyItem>
  </p:PolicyItems>
</p:Policy>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ExpireDateSaved xmlns="http://schemas.microsoft.com/sharepoint/v3" xsi:nil="true"/>
    <_dlc_ExpireDate xmlns="http://schemas.microsoft.com/sharepoint/v3">2017-06-21T01:32:59+00:00</_dlc_ExpireDate>
    <_dlc_DocId xmlns="69df5e07-8b66-4756-a36e-26f23ab591e8">2ZV4UEQDVHHH-1034-79</_dlc_DocId>
    <_dlc_DocIdUrl xmlns="69df5e07-8b66-4756-a36e-26f23ab591e8">
      <Url>https://secure.srcentre.com.au/1555/_layouts/15/DocIdRedir.aspx?ID=2ZV4UEQDVHHH-1034-79</Url>
      <Description>2ZV4UEQDVHHH-1034-79</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02014556728CF24EBF3BD074AB9E4ACD" ma:contentTypeVersion="0" ma:contentTypeDescription="Create a new document." ma:contentTypeScope="" ma:versionID="8de6ee05fd3c9cbb6d50cd3437d3eca0">
  <xsd:schema xmlns:xsd="http://www.w3.org/2001/XMLSchema" xmlns:xs="http://www.w3.org/2001/XMLSchema" xmlns:p="http://schemas.microsoft.com/office/2006/metadata/properties" xmlns:ns1="http://schemas.microsoft.com/sharepoint/v3" xmlns:ns2="69df5e07-8b66-4756-a36e-26f23ab591e8" targetNamespace="http://schemas.microsoft.com/office/2006/metadata/properties" ma:root="true" ma:fieldsID="4af841372911713a1550dc9597ebbae7" ns1:_="" ns2:_="">
    <xsd:import namespace="http://schemas.microsoft.com/sharepoint/v3"/>
    <xsd:import namespace="69df5e07-8b66-4756-a36e-26f23ab591e8"/>
    <xsd:element name="properties">
      <xsd:complexType>
        <xsd:sequence>
          <xsd:element name="documentManagement">
            <xsd:complexType>
              <xsd:all>
                <xsd:element ref="ns2:_dlc_DocId" minOccurs="0"/>
                <xsd:element ref="ns2:_dlc_DocIdUrl" minOccurs="0"/>
                <xsd:element ref="ns2:_dlc_DocIdPersistId" minOccurs="0"/>
                <xsd:element ref="ns1:_dlc_Exempt" minOccurs="0"/>
                <xsd:element ref="ns1:_dlc_ExpireDateSaved" minOccurs="0"/>
                <xsd:element ref="ns1:_dlc_Expir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df5e07-8b66-4756-a36e-26f23ab591e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A2E9E5C-9E2E-44C0-B340-8232ECCE91C5}">
  <ds:schemaRefs>
    <ds:schemaRef ds:uri="office.server.policy"/>
  </ds:schemaRefs>
</ds:datastoreItem>
</file>

<file path=customXml/itemProps2.xml><?xml version="1.0" encoding="utf-8"?>
<ds:datastoreItem xmlns:ds="http://schemas.openxmlformats.org/officeDocument/2006/customXml" ds:itemID="{773B97D1-CB4A-4AE2-9CEC-E4E8D8B64DFC}">
  <ds:schemaRefs>
    <ds:schemaRef ds:uri="http://schemas.microsoft.com/sharepoint/events"/>
  </ds:schemaRefs>
</ds:datastoreItem>
</file>

<file path=customXml/itemProps3.xml><?xml version="1.0" encoding="utf-8"?>
<ds:datastoreItem xmlns:ds="http://schemas.openxmlformats.org/officeDocument/2006/customXml" ds:itemID="{946DCCA3-7411-42BD-A2BE-FAA74D39513D}">
  <ds:schemaRefs>
    <ds:schemaRef ds:uri="http://schemas.microsoft.com/sharepoint/v3/contenttype/forms"/>
  </ds:schemaRefs>
</ds:datastoreItem>
</file>

<file path=customXml/itemProps4.xml><?xml version="1.0" encoding="utf-8"?>
<ds:datastoreItem xmlns:ds="http://schemas.openxmlformats.org/officeDocument/2006/customXml" ds:itemID="{4294D7DA-B7A6-4C0F-AD84-16125AB02937}">
  <ds:schemaRefs>
    <ds:schemaRef ds:uri="http://purl.org/dc/terms/"/>
    <ds:schemaRef ds:uri="http://purl.org/dc/elements/1.1/"/>
    <ds:schemaRef ds:uri="http://schemas.microsoft.com/sharepoint/v3"/>
    <ds:schemaRef ds:uri="69df5e07-8b66-4756-a36e-26f23ab591e8"/>
    <ds:schemaRef ds:uri="http://schemas.microsoft.com/office/2006/metadata/propertie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5.xml><?xml version="1.0" encoding="utf-8"?>
<ds:datastoreItem xmlns:ds="http://schemas.openxmlformats.org/officeDocument/2006/customXml" ds:itemID="{5342DC52-B759-490E-B694-FB17033BD5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df5e07-8b66-4756-a36e-26f23ab591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95</vt:i4>
      </vt:variant>
    </vt:vector>
  </HeadingPairs>
  <TitlesOfParts>
    <vt:vector size="95" baseType="lpstr">
      <vt:lpstr>Contents</vt:lpstr>
      <vt:lpstr>Table 1.3.1 AUST</vt:lpstr>
      <vt:lpstr>Table 1.3.2 NSW</vt:lpstr>
      <vt:lpstr>Table 1.3.3 VIC</vt:lpstr>
      <vt:lpstr>Table 1.3.4 QLD</vt:lpstr>
      <vt:lpstr>Table 1.3.5 SA</vt:lpstr>
      <vt:lpstr>Table 1.3.6 WA</vt:lpstr>
      <vt:lpstr>Table 1.3.7 TAS</vt:lpstr>
      <vt:lpstr>Table 1.3.8 NT</vt:lpstr>
      <vt:lpstr>Table 1.3.9 ACT</vt:lpstr>
      <vt:lpstr>Table 1.4.1 AUST</vt:lpstr>
      <vt:lpstr>Table 1.4.2 NSW</vt:lpstr>
      <vt:lpstr>Table 1.4.3 VIC</vt:lpstr>
      <vt:lpstr>Table 1.4.4 QLD</vt:lpstr>
      <vt:lpstr>Table 1.4.5 SA</vt:lpstr>
      <vt:lpstr>Table 1.4.6 WA</vt:lpstr>
      <vt:lpstr>Table 1.4.7 TAS</vt:lpstr>
      <vt:lpstr>Table 1.4.8 NT</vt:lpstr>
      <vt:lpstr>Table 1.4.9 ACT</vt:lpstr>
      <vt:lpstr>Table 1.9.1 AUST</vt:lpstr>
      <vt:lpstr>Table 1.9.2 NSW</vt:lpstr>
      <vt:lpstr>Table 1.9.3 VIC</vt:lpstr>
      <vt:lpstr>Table 1.9.4 QLD</vt:lpstr>
      <vt:lpstr>Table 1.9.5 SA</vt:lpstr>
      <vt:lpstr>Table 1.9.6 WA</vt:lpstr>
      <vt:lpstr>Table 1.9.7 TAS</vt:lpstr>
      <vt:lpstr>Table 1.9.8 NT</vt:lpstr>
      <vt:lpstr>Table 1.9.9 ACT</vt:lpstr>
      <vt:lpstr>Table 1.10.1 AUST</vt:lpstr>
      <vt:lpstr>Table 1.10.2 NSW</vt:lpstr>
      <vt:lpstr>Table 1.10.3 VIC</vt:lpstr>
      <vt:lpstr>Table 1.10.4 QLD</vt:lpstr>
      <vt:lpstr>Table 1.10.5 SA</vt:lpstr>
      <vt:lpstr>Table 1.10.6 WA</vt:lpstr>
      <vt:lpstr>Table 1.10.7 TAS</vt:lpstr>
      <vt:lpstr>Table 1.10.8 NT</vt:lpstr>
      <vt:lpstr>Table 1.10.9 ACT</vt:lpstr>
      <vt:lpstr>Table 2.1.1 AUST</vt:lpstr>
      <vt:lpstr>Table 2.1.2 NSW</vt:lpstr>
      <vt:lpstr>Table 2.1.3 VIC</vt:lpstr>
      <vt:lpstr>Table 2.1.4 QLD</vt:lpstr>
      <vt:lpstr>Table 2.1.5 SA</vt:lpstr>
      <vt:lpstr>Table 2.1.6 WA</vt:lpstr>
      <vt:lpstr>Table 2.1.7 TAS</vt:lpstr>
      <vt:lpstr>Table 2.1.8 NT</vt:lpstr>
      <vt:lpstr>Table 2.1.9 ACT</vt:lpstr>
      <vt:lpstr>Table 2.2.1 AUST</vt:lpstr>
      <vt:lpstr>Table 2.2.2 NSW</vt:lpstr>
      <vt:lpstr>Table 2.2.3 VIC</vt:lpstr>
      <vt:lpstr>Table 2.2.4 QLD</vt:lpstr>
      <vt:lpstr>Table 2.2.5 SA</vt:lpstr>
      <vt:lpstr>Table 2.2.6 WA</vt:lpstr>
      <vt:lpstr>Table 2.2.7 TAS</vt:lpstr>
      <vt:lpstr>Table 2.2.8 NT</vt:lpstr>
      <vt:lpstr>Table 2.2.9 ACT</vt:lpstr>
      <vt:lpstr>Table 2.3.1 AUST</vt:lpstr>
      <vt:lpstr>Table 2.3.2 NSW</vt:lpstr>
      <vt:lpstr>Table 2.3.3 VIC</vt:lpstr>
      <vt:lpstr>Table 2.3.4 QLD</vt:lpstr>
      <vt:lpstr>Table 2.3.5 SA</vt:lpstr>
      <vt:lpstr>Table 2.3.6 WA</vt:lpstr>
      <vt:lpstr>Table 2.3.7 TAS</vt:lpstr>
      <vt:lpstr>Table 2.3.8 NT</vt:lpstr>
      <vt:lpstr>Table 2.3.9 ACT</vt:lpstr>
      <vt:lpstr>Table 3.1.1 AUST</vt:lpstr>
      <vt:lpstr>Table 3.1.2 NSW</vt:lpstr>
      <vt:lpstr>Table 3.1.3 VIC</vt:lpstr>
      <vt:lpstr>Table 3.1.4 QLD</vt:lpstr>
      <vt:lpstr>Table 3.1.5 SA</vt:lpstr>
      <vt:lpstr>Table 3.1.6 WA</vt:lpstr>
      <vt:lpstr>Table 3.1.7 TAS</vt:lpstr>
      <vt:lpstr>Table 3.1.8 NT</vt:lpstr>
      <vt:lpstr>Table 3.1.9 ACT</vt:lpstr>
      <vt:lpstr>Table 3.2.1 AUST</vt:lpstr>
      <vt:lpstr>Table 3.2.2 NSW</vt:lpstr>
      <vt:lpstr>Table 3.2.3 VIC</vt:lpstr>
      <vt:lpstr>Table 3.2.4 QLD</vt:lpstr>
      <vt:lpstr>Table 3.2.5 SA</vt:lpstr>
      <vt:lpstr>Table 3.2.6 WA</vt:lpstr>
      <vt:lpstr>Table 3.2.7 TAS</vt:lpstr>
      <vt:lpstr>Table 3.2.8 NT</vt:lpstr>
      <vt:lpstr>Table 3.2.9 ACT</vt:lpstr>
      <vt:lpstr>Table 4.1.1 AUST</vt:lpstr>
      <vt:lpstr>Table 4.1.2 NSW</vt:lpstr>
      <vt:lpstr>Table 4.1.3 VIC</vt:lpstr>
      <vt:lpstr>Table 4.1.4 QLD</vt:lpstr>
      <vt:lpstr>Table 4.1.5 SA</vt:lpstr>
      <vt:lpstr>Table 4.1.6 WA</vt:lpstr>
      <vt:lpstr>Table 4.1.7 TAS</vt:lpstr>
      <vt:lpstr>Table 4.1.8 NT</vt:lpstr>
      <vt:lpstr>Table 4.1.9 ACT</vt:lpstr>
      <vt:lpstr>Table 6.3.1</vt:lpstr>
      <vt:lpstr>Table 6.4.1</vt:lpstr>
      <vt:lpstr>Table 6.6.1</vt:lpstr>
      <vt:lpstr>Table 6.8.1</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wteng</dc:creator>
  <cp:lastModifiedBy>Penny Rawling</cp:lastModifiedBy>
  <dcterms:created xsi:type="dcterms:W3CDTF">2014-03-07T16:08:25Z</dcterms:created>
  <dcterms:modified xsi:type="dcterms:W3CDTF">2017-07-23T22:50:24Z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0x01010002014556728CF24EBF3BD074AB9E4ACD</vt:lpwstr>
  </property>
  <property fmtid="{D5CDD505-2E9C-101B-9397-08002B2CF9AE}" pid="3" name="ItemRetentionFormula">
    <vt:lpwstr>&lt;formula id="Microsoft.Office.RecordsManagement.PolicyFeatures.Expiration.Formula.BuiltIn"&gt;&lt;number&gt;7&lt;/number&gt;&lt;property&gt;Created&lt;/property&gt;&lt;propertyId&gt;8c06beca-0777-48f7-91c7-6da68bc07b69&lt;/propertyId&gt;&lt;period&gt;days&lt;/period&gt;&lt;/formula&gt;</vt:lpwstr>
  </property>
  <property fmtid="{D5CDD505-2E9C-101B-9397-08002B2CF9AE}" pid="4" name="_dlc_policyId">
    <vt:lpwstr>0x010100846E78A4C92B9D4B831FE1FF1D1A82B0|-1798980823</vt:lpwstr>
  </property>
  <property fmtid="{D5CDD505-2E9C-101B-9397-08002B2CF9AE}" pid="5" name="_dlc_DocIdItemGuid">
    <vt:lpwstr>a8a12191-1f06-4d2b-874c-008120f5d24e</vt:lpwstr>
  </property>
</Properties>
</file>