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5.xml" ContentType="application/vnd.openxmlformats-officedocument.themeOverride+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4" r:id="rId1"/>
    <p:sldMasterId id="2147484500" r:id="rId2"/>
  </p:sldMasterIdLst>
  <p:notesMasterIdLst>
    <p:notesMasterId r:id="rId14"/>
  </p:notesMasterIdLst>
  <p:handoutMasterIdLst>
    <p:handoutMasterId r:id="rId15"/>
  </p:handoutMasterIdLst>
  <p:sldIdLst>
    <p:sldId id="263" r:id="rId3"/>
    <p:sldId id="257" r:id="rId4"/>
    <p:sldId id="271" r:id="rId5"/>
    <p:sldId id="273" r:id="rId6"/>
    <p:sldId id="302" r:id="rId7"/>
    <p:sldId id="297" r:id="rId8"/>
    <p:sldId id="303" r:id="rId9"/>
    <p:sldId id="292" r:id="rId10"/>
    <p:sldId id="283" r:id="rId11"/>
    <p:sldId id="285" r:id="rId12"/>
    <p:sldId id="295"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12" autoAdjust="0"/>
    <p:restoredTop sz="60148" autoAdjust="0"/>
  </p:normalViewPr>
  <p:slideViewPr>
    <p:cSldViewPr>
      <p:cViewPr varScale="1">
        <p:scale>
          <a:sx n="64" d="100"/>
          <a:sy n="64" d="100"/>
        </p:scale>
        <p:origin x="-150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696"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D599017-C74D-4782-B591-75354EE08F69}" type="datetimeFigureOut">
              <a:rPr lang="en-AU" smtClean="0"/>
              <a:t>10/09/2015</a:t>
            </a:fld>
            <a:endParaRPr lang="en-AU"/>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DFA7A01-470F-40CC-BB25-67C1BC243D73}" type="slidenum">
              <a:rPr lang="en-AU" smtClean="0"/>
              <a:t>‹#›</a:t>
            </a:fld>
            <a:endParaRPr lang="en-AU"/>
          </a:p>
        </p:txBody>
      </p:sp>
    </p:spTree>
    <p:extLst>
      <p:ext uri="{BB962C8B-B14F-4D97-AF65-F5344CB8AC3E}">
        <p14:creationId xmlns:p14="http://schemas.microsoft.com/office/powerpoint/2010/main" val="2322213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318717" y="354807"/>
            <a:ext cx="2767708" cy="2076667"/>
          </a:xfrm>
          <a:prstGeom prst="rect">
            <a:avLst/>
          </a:prstGeom>
          <a:noFill/>
          <a:ln w="12700">
            <a:solidFill>
              <a:prstClr val="black"/>
            </a:solidFill>
          </a:ln>
        </p:spPr>
        <p:txBody>
          <a:bodyPr vert="horz" lIns="91312" tIns="45656" rIns="91312" bIns="45656" rtlCol="0" anchor="ctr"/>
          <a:lstStyle/>
          <a:p>
            <a:endParaRPr lang="en-AU" dirty="0"/>
          </a:p>
        </p:txBody>
      </p:sp>
      <p:sp>
        <p:nvSpPr>
          <p:cNvPr id="5" name="Notes Placeholder 4"/>
          <p:cNvSpPr>
            <a:spLocks noGrp="1"/>
          </p:cNvSpPr>
          <p:nvPr>
            <p:ph type="body" sz="quarter" idx="3"/>
          </p:nvPr>
        </p:nvSpPr>
        <p:spPr>
          <a:xfrm>
            <a:off x="446509" y="2587055"/>
            <a:ext cx="5976663" cy="6984776"/>
          </a:xfrm>
          <a:prstGeom prst="rect">
            <a:avLst/>
          </a:prstGeom>
        </p:spPr>
        <p:txBody>
          <a:bodyPr vert="horz" lIns="91312" tIns="45656" rIns="91312" bIns="456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Slide Number Placeholder 6"/>
          <p:cNvSpPr>
            <a:spLocks noGrp="1"/>
          </p:cNvSpPr>
          <p:nvPr>
            <p:ph type="sldNum" sz="quarter" idx="5"/>
          </p:nvPr>
        </p:nvSpPr>
        <p:spPr>
          <a:xfrm>
            <a:off x="3902893" y="9643838"/>
            <a:ext cx="2893209" cy="281077"/>
          </a:xfrm>
          <a:prstGeom prst="rect">
            <a:avLst/>
          </a:prstGeom>
        </p:spPr>
        <p:txBody>
          <a:bodyPr vert="horz" lIns="91312" tIns="45656" rIns="91312" bIns="45656" rtlCol="0" anchor="b"/>
          <a:lstStyle>
            <a:lvl1pPr algn="r">
              <a:defRPr sz="1200"/>
            </a:lvl1pPr>
          </a:lstStyle>
          <a:p>
            <a:fld id="{BF1DDD60-05ED-450B-BA61-A2A6598777D2}" type="slidenum">
              <a:rPr lang="en-AU" smtClean="0"/>
              <a:t>‹#›</a:t>
            </a:fld>
            <a:endParaRPr lang="en-AU" dirty="0"/>
          </a:p>
        </p:txBody>
      </p:sp>
    </p:spTree>
    <p:extLst>
      <p:ext uri="{BB962C8B-B14F-4D97-AF65-F5344CB8AC3E}">
        <p14:creationId xmlns:p14="http://schemas.microsoft.com/office/powerpoint/2010/main" val="52528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4513" y="355600"/>
            <a:ext cx="3359150" cy="2519363"/>
          </a:xfrm>
        </p:spPr>
      </p:sp>
      <p:sp>
        <p:nvSpPr>
          <p:cNvPr id="3" name="Notes Placeholder 2"/>
          <p:cNvSpPr>
            <a:spLocks noGrp="1"/>
          </p:cNvSpPr>
          <p:nvPr>
            <p:ph type="body" idx="1"/>
          </p:nvPr>
        </p:nvSpPr>
        <p:spPr>
          <a:xfrm>
            <a:off x="446509" y="3307135"/>
            <a:ext cx="5976663" cy="6264696"/>
          </a:xfrm>
        </p:spPr>
        <p:txBody>
          <a:bodyPr/>
          <a:lstStyle/>
          <a:p>
            <a:endParaRPr lang="en-AU" dirty="0"/>
          </a:p>
        </p:txBody>
      </p:sp>
      <p:sp>
        <p:nvSpPr>
          <p:cNvPr id="4" name="Slide Number Placeholder 3"/>
          <p:cNvSpPr>
            <a:spLocks noGrp="1"/>
          </p:cNvSpPr>
          <p:nvPr>
            <p:ph type="sldNum" sz="quarter" idx="10"/>
          </p:nvPr>
        </p:nvSpPr>
        <p:spPr/>
        <p:txBody>
          <a:bodyPr/>
          <a:lstStyle/>
          <a:p>
            <a:fld id="{BF1DDD60-05ED-450B-BA61-A2A6598777D2}" type="slidenum">
              <a:rPr lang="en-AU" smtClean="0"/>
              <a:t>1</a:t>
            </a:fld>
            <a:endParaRPr lang="en-AU" dirty="0"/>
          </a:p>
        </p:txBody>
      </p:sp>
    </p:spTree>
    <p:extLst>
      <p:ext uri="{BB962C8B-B14F-4D97-AF65-F5344CB8AC3E}">
        <p14:creationId xmlns:p14="http://schemas.microsoft.com/office/powerpoint/2010/main" val="3594170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0050" y="355600"/>
            <a:ext cx="3703638" cy="2778125"/>
          </a:xfrm>
        </p:spPr>
      </p:sp>
      <p:sp>
        <p:nvSpPr>
          <p:cNvPr id="3" name="Notes Placeholder 2"/>
          <p:cNvSpPr>
            <a:spLocks noGrp="1"/>
          </p:cNvSpPr>
          <p:nvPr>
            <p:ph type="body" idx="1"/>
          </p:nvPr>
        </p:nvSpPr>
        <p:spPr>
          <a:xfrm>
            <a:off x="446509" y="3307135"/>
            <a:ext cx="5976663" cy="6264696"/>
          </a:xfrm>
        </p:spPr>
        <p:txBody>
          <a:bodyPr/>
          <a:lstStyle/>
          <a:p>
            <a:pPr marL="0" indent="0">
              <a:buFont typeface="Symbol"/>
              <a:buNone/>
            </a:pPr>
            <a:endParaRPr lang="en-AU" dirty="0">
              <a:latin typeface="Corbel"/>
              <a:ea typeface="Calibri"/>
              <a:cs typeface="Times New Roman"/>
            </a:endParaRPr>
          </a:p>
        </p:txBody>
      </p:sp>
      <p:sp>
        <p:nvSpPr>
          <p:cNvPr id="4" name="Slide Number Placeholder 3"/>
          <p:cNvSpPr>
            <a:spLocks noGrp="1"/>
          </p:cNvSpPr>
          <p:nvPr>
            <p:ph type="sldNum" sz="quarter" idx="10"/>
          </p:nvPr>
        </p:nvSpPr>
        <p:spPr/>
        <p:txBody>
          <a:bodyPr/>
          <a:lstStyle/>
          <a:p>
            <a:fld id="{BF1DDD60-05ED-450B-BA61-A2A6598777D2}" type="slidenum">
              <a:rPr lang="en-AU" smtClean="0"/>
              <a:t>10</a:t>
            </a:fld>
            <a:endParaRPr lang="en-AU" dirty="0"/>
          </a:p>
        </p:txBody>
      </p:sp>
    </p:spTree>
    <p:extLst>
      <p:ext uri="{BB962C8B-B14F-4D97-AF65-F5344CB8AC3E}">
        <p14:creationId xmlns:p14="http://schemas.microsoft.com/office/powerpoint/2010/main" val="26592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0050" y="355600"/>
            <a:ext cx="3703638" cy="2778125"/>
          </a:xfrm>
        </p:spPr>
      </p:sp>
      <p:sp>
        <p:nvSpPr>
          <p:cNvPr id="3" name="Notes Placeholder 2"/>
          <p:cNvSpPr>
            <a:spLocks noGrp="1"/>
          </p:cNvSpPr>
          <p:nvPr>
            <p:ph type="body" idx="1"/>
          </p:nvPr>
        </p:nvSpPr>
        <p:spPr>
          <a:xfrm>
            <a:off x="446509" y="3523159"/>
            <a:ext cx="5976663" cy="6048672"/>
          </a:xfrm>
        </p:spPr>
        <p:txBody>
          <a:bodyPr/>
          <a:lstStyle/>
          <a:p>
            <a:pPr marL="0" marR="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r>
              <a:rPr lang="en-AU" dirty="0" smtClean="0">
                <a:solidFill>
                  <a:srgbClr val="000000"/>
                </a:solidFill>
                <a:ea typeface="Times New Roman"/>
              </a:rPr>
              <a:t>Contacts:</a:t>
            </a:r>
          </a:p>
          <a:p>
            <a:pPr marL="0" marR="0" indent="0" algn="l" defTabSz="914400" rtl="0" eaLnBrk="1" fontAlgn="auto" latinLnBrk="0" hangingPunct="1">
              <a:lnSpc>
                <a:spcPct val="100000"/>
              </a:lnSpc>
              <a:spcBef>
                <a:spcPts val="0"/>
              </a:spcBef>
              <a:spcAft>
                <a:spcPts val="0"/>
              </a:spcAft>
              <a:buClr>
                <a:srgbClr val="000000"/>
              </a:buClr>
              <a:buSzTx/>
              <a:buFont typeface="Symbol"/>
              <a:buNone/>
              <a:tabLst>
                <a:tab pos="456560" algn="l"/>
              </a:tabLst>
              <a:defRPr/>
            </a:pPr>
            <a:endParaRPr lang="en-AU" dirty="0" smtClean="0">
              <a:solidFill>
                <a:srgbClr val="000000"/>
              </a:solidFill>
              <a:ea typeface="Times New Roman"/>
            </a:endParaRPr>
          </a:p>
          <a:p>
            <a:pPr marL="342420" indent="-342420">
              <a:buClr>
                <a:srgbClr val="000000"/>
              </a:buClr>
              <a:buFont typeface="Symbol"/>
              <a:buChar char=""/>
              <a:tabLst>
                <a:tab pos="456560" algn="l"/>
              </a:tabLst>
            </a:pPr>
            <a:r>
              <a:rPr lang="en-AU" dirty="0" smtClean="0">
                <a:solidFill>
                  <a:srgbClr val="000000"/>
                </a:solidFill>
                <a:ea typeface="Times New Roman"/>
              </a:rPr>
              <a:t>If you’d </a:t>
            </a:r>
            <a:r>
              <a:rPr lang="en-AU" dirty="0">
                <a:solidFill>
                  <a:srgbClr val="000000"/>
                </a:solidFill>
                <a:ea typeface="Times New Roman"/>
              </a:rPr>
              <a:t>like more information on </a:t>
            </a:r>
            <a:r>
              <a:rPr lang="en-AU" dirty="0" smtClean="0">
                <a:solidFill>
                  <a:srgbClr val="000000"/>
                </a:solidFill>
                <a:ea typeface="Times New Roman"/>
              </a:rPr>
              <a:t>ATSIHEAC’s work, </a:t>
            </a:r>
            <a:r>
              <a:rPr lang="en-AU" dirty="0">
                <a:solidFill>
                  <a:srgbClr val="000000"/>
                </a:solidFill>
                <a:ea typeface="Times New Roman"/>
              </a:rPr>
              <a:t>please contact the Council’s secretariat in the Department of Education</a:t>
            </a:r>
            <a:r>
              <a:rPr lang="en-AU" dirty="0" smtClean="0">
                <a:solidFill>
                  <a:srgbClr val="000000"/>
                </a:solidFill>
                <a:ea typeface="Times New Roman"/>
              </a:rPr>
              <a:t>.</a:t>
            </a:r>
          </a:p>
          <a:p>
            <a:pPr marL="0" indent="0">
              <a:buClr>
                <a:srgbClr val="000000"/>
              </a:buClr>
              <a:buFont typeface="Symbol"/>
              <a:buNone/>
              <a:tabLst>
                <a:tab pos="456560" algn="l"/>
              </a:tabLst>
            </a:pPr>
            <a:endParaRPr lang="en-AU" dirty="0">
              <a:solidFill>
                <a:srgbClr val="000000"/>
              </a:solidFill>
              <a:ea typeface="Times New Roman"/>
            </a:endParaRPr>
          </a:p>
          <a:p>
            <a:pPr marL="342420" indent="-342420">
              <a:buClr>
                <a:srgbClr val="000000"/>
              </a:buClr>
              <a:buFont typeface="Symbol"/>
              <a:buChar char=""/>
              <a:tabLst>
                <a:tab pos="456560" algn="l"/>
              </a:tabLst>
            </a:pPr>
            <a:r>
              <a:rPr lang="en-AU" dirty="0">
                <a:solidFill>
                  <a:srgbClr val="000000"/>
                </a:solidFill>
                <a:ea typeface="Times New Roman"/>
              </a:rPr>
              <a:t>I’m happy to take </a:t>
            </a:r>
            <a:r>
              <a:rPr lang="en-AU" dirty="0" smtClean="0">
                <a:solidFill>
                  <a:srgbClr val="000000"/>
                </a:solidFill>
                <a:ea typeface="Times New Roman"/>
              </a:rPr>
              <a:t>questions</a:t>
            </a:r>
          </a:p>
        </p:txBody>
      </p:sp>
      <p:sp>
        <p:nvSpPr>
          <p:cNvPr id="4" name="Slide Number Placeholder 3"/>
          <p:cNvSpPr>
            <a:spLocks noGrp="1"/>
          </p:cNvSpPr>
          <p:nvPr>
            <p:ph type="sldNum" sz="quarter" idx="10"/>
          </p:nvPr>
        </p:nvSpPr>
        <p:spPr/>
        <p:txBody>
          <a:bodyPr/>
          <a:lstStyle/>
          <a:p>
            <a:fld id="{BF1DDD60-05ED-450B-BA61-A2A6598777D2}" type="slidenum">
              <a:rPr lang="en-AU" smtClean="0">
                <a:solidFill>
                  <a:prstClr val="black"/>
                </a:solidFill>
              </a:rPr>
              <a:pPr/>
              <a:t>11</a:t>
            </a:fld>
            <a:endParaRPr lang="en-AU" dirty="0">
              <a:solidFill>
                <a:prstClr val="black"/>
              </a:solidFill>
            </a:endParaRPr>
          </a:p>
        </p:txBody>
      </p:sp>
    </p:spTree>
    <p:extLst>
      <p:ext uri="{BB962C8B-B14F-4D97-AF65-F5344CB8AC3E}">
        <p14:creationId xmlns:p14="http://schemas.microsoft.com/office/powerpoint/2010/main" val="2659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9338" y="355600"/>
            <a:ext cx="2767012" cy="2076450"/>
          </a:xfrm>
        </p:spPr>
      </p:sp>
      <p:sp>
        <p:nvSpPr>
          <p:cNvPr id="3" name="Notes Placeholder 2"/>
          <p:cNvSpPr>
            <a:spLocks noGrp="1"/>
          </p:cNvSpPr>
          <p:nvPr>
            <p:ph type="body" idx="1"/>
          </p:nvPr>
        </p:nvSpPr>
        <p:spPr>
          <a:xfrm>
            <a:off x="679768" y="3307135"/>
            <a:ext cx="5438140" cy="6402639"/>
          </a:xfrm>
        </p:spPr>
        <p:txBody>
          <a:bodyPr/>
          <a:lstStyle/>
          <a:p>
            <a:endParaRPr lang="en-AU" dirty="0"/>
          </a:p>
        </p:txBody>
      </p:sp>
      <p:sp>
        <p:nvSpPr>
          <p:cNvPr id="4" name="Slide Number Placeholder 3"/>
          <p:cNvSpPr>
            <a:spLocks noGrp="1"/>
          </p:cNvSpPr>
          <p:nvPr>
            <p:ph type="sldNum" sz="quarter" idx="10"/>
          </p:nvPr>
        </p:nvSpPr>
        <p:spPr/>
        <p:txBody>
          <a:bodyPr/>
          <a:lstStyle/>
          <a:p>
            <a:fld id="{BF1DDD60-05ED-450B-BA61-A2A6598777D2}" type="slidenum">
              <a:rPr lang="en-AU" smtClean="0"/>
              <a:t>2</a:t>
            </a:fld>
            <a:endParaRPr lang="en-AU" dirty="0"/>
          </a:p>
        </p:txBody>
      </p:sp>
    </p:spTree>
    <p:extLst>
      <p:ext uri="{BB962C8B-B14F-4D97-AF65-F5344CB8AC3E}">
        <p14:creationId xmlns:p14="http://schemas.microsoft.com/office/powerpoint/2010/main" val="26592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8975" y="355600"/>
            <a:ext cx="3414713" cy="2562225"/>
          </a:xfrm>
        </p:spPr>
      </p:sp>
      <p:sp>
        <p:nvSpPr>
          <p:cNvPr id="3" name="Notes Placeholder 2"/>
          <p:cNvSpPr>
            <a:spLocks noGrp="1"/>
          </p:cNvSpPr>
          <p:nvPr>
            <p:ph type="body" idx="1"/>
          </p:nvPr>
        </p:nvSpPr>
        <p:spPr>
          <a:xfrm>
            <a:off x="446509" y="3091111"/>
            <a:ext cx="5976663" cy="6480720"/>
          </a:xfrm>
        </p:spPr>
        <p:txBody>
          <a:bodyPr/>
          <a:lstStyle/>
          <a:p>
            <a:endParaRPr lang="en-AU" dirty="0"/>
          </a:p>
        </p:txBody>
      </p:sp>
      <p:sp>
        <p:nvSpPr>
          <p:cNvPr id="4" name="Slide Number Placeholder 3"/>
          <p:cNvSpPr>
            <a:spLocks noGrp="1"/>
          </p:cNvSpPr>
          <p:nvPr>
            <p:ph type="sldNum" sz="quarter" idx="10"/>
          </p:nvPr>
        </p:nvSpPr>
        <p:spPr/>
        <p:txBody>
          <a:bodyPr/>
          <a:lstStyle/>
          <a:p>
            <a:fld id="{BF1DDD60-05ED-450B-BA61-A2A6598777D2}" type="slidenum">
              <a:rPr lang="en-AU" smtClean="0"/>
              <a:t>3</a:t>
            </a:fld>
            <a:endParaRPr lang="en-AU" dirty="0"/>
          </a:p>
        </p:txBody>
      </p:sp>
    </p:spTree>
    <p:extLst>
      <p:ext uri="{BB962C8B-B14F-4D97-AF65-F5344CB8AC3E}">
        <p14:creationId xmlns:p14="http://schemas.microsoft.com/office/powerpoint/2010/main" val="2659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9338" y="355600"/>
            <a:ext cx="2767012" cy="2076450"/>
          </a:xfrm>
        </p:spPr>
      </p:sp>
      <p:sp>
        <p:nvSpPr>
          <p:cNvPr id="3" name="Notes Placeholder 2"/>
          <p:cNvSpPr>
            <a:spLocks noGrp="1"/>
          </p:cNvSpPr>
          <p:nvPr>
            <p:ph type="body" idx="1"/>
          </p:nvPr>
        </p:nvSpPr>
        <p:spPr/>
        <p:txBody>
          <a:bodyPr/>
          <a:lstStyle/>
          <a:p>
            <a:endParaRPr lang="en-AU" dirty="0"/>
          </a:p>
          <a:p>
            <a:pPr lvl="0"/>
            <a:endParaRPr lang="en-AU" dirty="0"/>
          </a:p>
        </p:txBody>
      </p:sp>
      <p:sp>
        <p:nvSpPr>
          <p:cNvPr id="4" name="Slide Number Placeholder 3"/>
          <p:cNvSpPr>
            <a:spLocks noGrp="1"/>
          </p:cNvSpPr>
          <p:nvPr>
            <p:ph type="sldNum" sz="quarter" idx="10"/>
          </p:nvPr>
        </p:nvSpPr>
        <p:spPr/>
        <p:txBody>
          <a:bodyPr/>
          <a:lstStyle/>
          <a:p>
            <a:fld id="{BF1DDD60-05ED-450B-BA61-A2A6598777D2}" type="slidenum">
              <a:rPr lang="en-AU" smtClean="0"/>
              <a:t>4</a:t>
            </a:fld>
            <a:endParaRPr lang="en-AU" dirty="0"/>
          </a:p>
        </p:txBody>
      </p:sp>
    </p:spTree>
    <p:extLst>
      <p:ext uri="{BB962C8B-B14F-4D97-AF65-F5344CB8AC3E}">
        <p14:creationId xmlns:p14="http://schemas.microsoft.com/office/powerpoint/2010/main" val="2659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9338" y="355600"/>
            <a:ext cx="2767012" cy="2076450"/>
          </a:xfrm>
        </p:spPr>
      </p:sp>
      <p:sp>
        <p:nvSpPr>
          <p:cNvPr id="3" name="Notes Placeholder 2"/>
          <p:cNvSpPr>
            <a:spLocks noGrp="1"/>
          </p:cNvSpPr>
          <p:nvPr>
            <p:ph type="body" idx="1"/>
          </p:nvPr>
        </p:nvSpPr>
        <p:spPr/>
        <p:txBody>
          <a:bodyPr/>
          <a:lstStyle/>
          <a:p>
            <a:pPr lvl="0"/>
            <a:endParaRPr lang="en-AU" dirty="0"/>
          </a:p>
        </p:txBody>
      </p:sp>
      <p:sp>
        <p:nvSpPr>
          <p:cNvPr id="4" name="Slide Number Placeholder 3"/>
          <p:cNvSpPr>
            <a:spLocks noGrp="1"/>
          </p:cNvSpPr>
          <p:nvPr>
            <p:ph type="sldNum" sz="quarter" idx="10"/>
          </p:nvPr>
        </p:nvSpPr>
        <p:spPr/>
        <p:txBody>
          <a:bodyPr/>
          <a:lstStyle/>
          <a:p>
            <a:fld id="{BF1DDD60-05ED-450B-BA61-A2A6598777D2}" type="slidenum">
              <a:rPr lang="en-AU" smtClean="0"/>
              <a:t>5</a:t>
            </a:fld>
            <a:endParaRPr lang="en-AU" dirty="0"/>
          </a:p>
        </p:txBody>
      </p:sp>
    </p:spTree>
    <p:extLst>
      <p:ext uri="{BB962C8B-B14F-4D97-AF65-F5344CB8AC3E}">
        <p14:creationId xmlns:p14="http://schemas.microsoft.com/office/powerpoint/2010/main" val="26592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355600"/>
            <a:ext cx="4208462" cy="3155950"/>
          </a:xfrm>
        </p:spPr>
      </p:sp>
      <p:sp>
        <p:nvSpPr>
          <p:cNvPr id="3" name="Notes Placeholder 2"/>
          <p:cNvSpPr>
            <a:spLocks noGrp="1"/>
          </p:cNvSpPr>
          <p:nvPr>
            <p:ph type="body" idx="1"/>
          </p:nvPr>
        </p:nvSpPr>
        <p:spPr>
          <a:xfrm>
            <a:off x="446509" y="3811191"/>
            <a:ext cx="5976663" cy="5760640"/>
          </a:xfrm>
        </p:spPr>
        <p:txBody>
          <a:bodyPr/>
          <a:lstStyle/>
          <a:p>
            <a:pPr marL="0" lvl="0" indent="0">
              <a:buClr>
                <a:srgbClr val="000000"/>
              </a:buClr>
              <a:buFont typeface="Arial" panose="020B0604020202020204" pitchFamily="34" charset="0"/>
              <a:buNone/>
              <a:tabLst>
                <a:tab pos="456560" algn="l"/>
              </a:tabLst>
            </a:pPr>
            <a:endParaRPr lang="en-AU" dirty="0">
              <a:solidFill>
                <a:srgbClr val="000000"/>
              </a:solidFill>
              <a:ea typeface="Times New Roman"/>
            </a:endParaRPr>
          </a:p>
        </p:txBody>
      </p:sp>
      <p:sp>
        <p:nvSpPr>
          <p:cNvPr id="4" name="Slide Number Placeholder 3"/>
          <p:cNvSpPr>
            <a:spLocks noGrp="1"/>
          </p:cNvSpPr>
          <p:nvPr>
            <p:ph type="sldNum" sz="quarter" idx="10"/>
          </p:nvPr>
        </p:nvSpPr>
        <p:spPr/>
        <p:txBody>
          <a:bodyPr/>
          <a:lstStyle/>
          <a:p>
            <a:fld id="{BF1DDD60-05ED-450B-BA61-A2A6598777D2}" type="slidenum">
              <a:rPr lang="en-AU" smtClean="0">
                <a:solidFill>
                  <a:prstClr val="black"/>
                </a:solidFill>
              </a:rPr>
              <a:pPr/>
              <a:t>6</a:t>
            </a:fld>
            <a:endParaRPr lang="en-AU" dirty="0">
              <a:solidFill>
                <a:prstClr val="black"/>
              </a:solidFill>
            </a:endParaRPr>
          </a:p>
        </p:txBody>
      </p:sp>
    </p:spTree>
    <p:extLst>
      <p:ext uri="{BB962C8B-B14F-4D97-AF65-F5344CB8AC3E}">
        <p14:creationId xmlns:p14="http://schemas.microsoft.com/office/powerpoint/2010/main" val="2659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9338" y="355600"/>
            <a:ext cx="2767012" cy="2076450"/>
          </a:xfrm>
        </p:spPr>
      </p:sp>
      <p:sp>
        <p:nvSpPr>
          <p:cNvPr id="3" name="Notes Placeholder 2"/>
          <p:cNvSpPr>
            <a:spLocks noGrp="1"/>
          </p:cNvSpPr>
          <p:nvPr>
            <p:ph type="body" idx="1"/>
          </p:nvPr>
        </p:nvSpPr>
        <p:spPr/>
        <p:txBody>
          <a:bodyPr/>
          <a:lstStyle/>
          <a:p>
            <a:pPr marL="0" indent="0">
              <a:buClr>
                <a:srgbClr val="000000"/>
              </a:buClr>
              <a:buFont typeface="Symbol"/>
              <a:buNone/>
              <a:tabLst>
                <a:tab pos="456560" algn="l"/>
              </a:tabLst>
            </a:pPr>
            <a:endParaRPr lang="en-AU" dirty="0"/>
          </a:p>
          <a:p>
            <a:pPr lvl="0"/>
            <a:endParaRPr lang="en-AU" dirty="0"/>
          </a:p>
        </p:txBody>
      </p:sp>
      <p:sp>
        <p:nvSpPr>
          <p:cNvPr id="4" name="Slide Number Placeholder 3"/>
          <p:cNvSpPr>
            <a:spLocks noGrp="1"/>
          </p:cNvSpPr>
          <p:nvPr>
            <p:ph type="sldNum" sz="quarter" idx="10"/>
          </p:nvPr>
        </p:nvSpPr>
        <p:spPr/>
        <p:txBody>
          <a:bodyPr/>
          <a:lstStyle/>
          <a:p>
            <a:fld id="{BF1DDD60-05ED-450B-BA61-A2A6598777D2}" type="slidenum">
              <a:rPr lang="en-AU" smtClean="0"/>
              <a:t>7</a:t>
            </a:fld>
            <a:endParaRPr lang="en-AU" dirty="0"/>
          </a:p>
        </p:txBody>
      </p:sp>
    </p:spTree>
    <p:extLst>
      <p:ext uri="{BB962C8B-B14F-4D97-AF65-F5344CB8AC3E}">
        <p14:creationId xmlns:p14="http://schemas.microsoft.com/office/powerpoint/2010/main" val="26592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2319338" y="355600"/>
            <a:ext cx="2767012" cy="207645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1910" indent="-285350" eaLnBrk="0" hangingPunct="0">
              <a:spcBef>
                <a:spcPct val="30000"/>
              </a:spcBef>
              <a:defRPr sz="1200">
                <a:solidFill>
                  <a:schemeClr val="tx1"/>
                </a:solidFill>
                <a:latin typeface="Arial" charset="0"/>
                <a:ea typeface="MS PGothic" pitchFamily="34" charset="-128"/>
              </a:defRPr>
            </a:lvl2pPr>
            <a:lvl3pPr marL="1141400" indent="-228280" eaLnBrk="0" hangingPunct="0">
              <a:spcBef>
                <a:spcPct val="30000"/>
              </a:spcBef>
              <a:defRPr sz="1200">
                <a:solidFill>
                  <a:schemeClr val="tx1"/>
                </a:solidFill>
                <a:latin typeface="Arial" charset="0"/>
                <a:ea typeface="MS PGothic" pitchFamily="34" charset="-128"/>
              </a:defRPr>
            </a:lvl3pPr>
            <a:lvl4pPr marL="1597960" indent="-228280" eaLnBrk="0" hangingPunct="0">
              <a:spcBef>
                <a:spcPct val="30000"/>
              </a:spcBef>
              <a:defRPr sz="1200">
                <a:solidFill>
                  <a:schemeClr val="tx1"/>
                </a:solidFill>
                <a:latin typeface="Arial" charset="0"/>
                <a:ea typeface="MS PGothic" pitchFamily="34" charset="-128"/>
              </a:defRPr>
            </a:lvl4pPr>
            <a:lvl5pPr marL="2054520" indent="-228280" eaLnBrk="0" hangingPunct="0">
              <a:spcBef>
                <a:spcPct val="30000"/>
              </a:spcBef>
              <a:defRPr sz="1200">
                <a:solidFill>
                  <a:schemeClr val="tx1"/>
                </a:solidFill>
                <a:latin typeface="Arial" charset="0"/>
                <a:ea typeface="MS PGothic" pitchFamily="34" charset="-128"/>
              </a:defRPr>
            </a:lvl5pPr>
            <a:lvl6pPr marL="2511080" indent="-228280" eaLnBrk="0" fontAlgn="base" hangingPunct="0">
              <a:spcBef>
                <a:spcPct val="30000"/>
              </a:spcBef>
              <a:spcAft>
                <a:spcPct val="0"/>
              </a:spcAft>
              <a:defRPr sz="1200">
                <a:solidFill>
                  <a:schemeClr val="tx1"/>
                </a:solidFill>
                <a:latin typeface="Arial" charset="0"/>
                <a:ea typeface="MS PGothic" pitchFamily="34" charset="-128"/>
              </a:defRPr>
            </a:lvl6pPr>
            <a:lvl7pPr marL="2967639" indent="-228280" eaLnBrk="0" fontAlgn="base" hangingPunct="0">
              <a:spcBef>
                <a:spcPct val="30000"/>
              </a:spcBef>
              <a:spcAft>
                <a:spcPct val="0"/>
              </a:spcAft>
              <a:defRPr sz="1200">
                <a:solidFill>
                  <a:schemeClr val="tx1"/>
                </a:solidFill>
                <a:latin typeface="Arial" charset="0"/>
                <a:ea typeface="MS PGothic" pitchFamily="34" charset="-128"/>
              </a:defRPr>
            </a:lvl7pPr>
            <a:lvl8pPr marL="3424199" indent="-228280" eaLnBrk="0" fontAlgn="base" hangingPunct="0">
              <a:spcBef>
                <a:spcPct val="30000"/>
              </a:spcBef>
              <a:spcAft>
                <a:spcPct val="0"/>
              </a:spcAft>
              <a:defRPr sz="1200">
                <a:solidFill>
                  <a:schemeClr val="tx1"/>
                </a:solidFill>
                <a:latin typeface="Arial" charset="0"/>
                <a:ea typeface="MS PGothic" pitchFamily="34" charset="-128"/>
              </a:defRPr>
            </a:lvl8pPr>
            <a:lvl9pPr marL="3880759" indent="-228280"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0471AD7D-41FA-4F20-9231-D8789C867538}"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75" y="355600"/>
            <a:ext cx="2736850" cy="2052638"/>
          </a:xfrm>
        </p:spPr>
      </p:sp>
      <p:sp>
        <p:nvSpPr>
          <p:cNvPr id="3" name="Notes Placeholder 2"/>
          <p:cNvSpPr>
            <a:spLocks noGrp="1"/>
          </p:cNvSpPr>
          <p:nvPr>
            <p:ph type="body" idx="1"/>
          </p:nvPr>
        </p:nvSpPr>
        <p:spPr/>
        <p:txBody>
          <a:bodyPr/>
          <a:lstStyle/>
          <a:p>
            <a:pPr marL="0" indent="0">
              <a:buClr>
                <a:srgbClr val="000000"/>
              </a:buClr>
              <a:buFont typeface="Symbol"/>
              <a:buNone/>
              <a:tabLst>
                <a:tab pos="456560" algn="l"/>
              </a:tabLst>
            </a:pPr>
            <a:endParaRPr lang="en-AU" b="0" dirty="0" smtClean="0"/>
          </a:p>
        </p:txBody>
      </p:sp>
      <p:sp>
        <p:nvSpPr>
          <p:cNvPr id="4" name="Slide Number Placeholder 3"/>
          <p:cNvSpPr>
            <a:spLocks noGrp="1"/>
          </p:cNvSpPr>
          <p:nvPr>
            <p:ph type="sldNum" sz="quarter" idx="10"/>
          </p:nvPr>
        </p:nvSpPr>
        <p:spPr/>
        <p:txBody>
          <a:bodyPr/>
          <a:lstStyle/>
          <a:p>
            <a:fld id="{BF1DDD60-05ED-450B-BA61-A2A6598777D2}" type="slidenum">
              <a:rPr lang="en-AU" smtClean="0"/>
              <a:t>9</a:t>
            </a:fld>
            <a:endParaRPr lang="en-AU" dirty="0"/>
          </a:p>
        </p:txBody>
      </p:sp>
    </p:spTree>
    <p:extLst>
      <p:ext uri="{BB962C8B-B14F-4D97-AF65-F5344CB8AC3E}">
        <p14:creationId xmlns:p14="http://schemas.microsoft.com/office/powerpoint/2010/main" val="26592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69504DA-1834-46F4-AFAE-43A44B74D83E}" type="datetimeFigureOut">
              <a:rPr lang="en-AU" smtClean="0"/>
              <a:t>10/09/2015</a:t>
            </a:fld>
            <a:endParaRPr lang="en-AU" dirty="0"/>
          </a:p>
        </p:txBody>
      </p:sp>
      <p:sp>
        <p:nvSpPr>
          <p:cNvPr id="17" name="Footer Placeholder 16"/>
          <p:cNvSpPr>
            <a:spLocks noGrp="1"/>
          </p:cNvSpPr>
          <p:nvPr>
            <p:ph type="ftr" sz="quarter" idx="11"/>
          </p:nvPr>
        </p:nvSpPr>
        <p:spPr/>
        <p:txBody>
          <a:bodyPr/>
          <a:lstStyle/>
          <a:p>
            <a:endParaRPr lang="en-AU" dirty="0"/>
          </a:p>
        </p:txBody>
      </p:sp>
      <p:sp>
        <p:nvSpPr>
          <p:cNvPr id="29" name="Slide Number Placeholder 28"/>
          <p:cNvSpPr>
            <a:spLocks noGrp="1"/>
          </p:cNvSpPr>
          <p:nvPr>
            <p:ph type="sldNum" sz="quarter" idx="12"/>
          </p:nvPr>
        </p:nvSpPr>
        <p:spPr/>
        <p:txBody>
          <a:bodyPr/>
          <a:lstStyle/>
          <a:p>
            <a:fld id="{5A1B5E19-3F4D-4334-899A-E3C6F919A57D}" type="slidenum">
              <a:rPr lang="en-AU" smtClean="0"/>
              <a:t>‹#›</a:t>
            </a:fld>
            <a:endParaRPr lang="en-AU"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9504DA-1834-46F4-AFAE-43A44B74D83E}" type="datetimeFigureOut">
              <a:rPr lang="en-AU" smtClean="0"/>
              <a:t>10/09/2015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9504DA-1834-46F4-AFAE-43A44B74D83E}" type="datetimeFigureOut">
              <a:rPr lang="en-AU" smtClean="0"/>
              <a:t>10/09/2015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69504DA-1834-46F4-AFAE-43A44B74D83E}" type="datetimeFigureOut">
              <a:rPr lang="en-AU" smtClean="0">
                <a:solidFill>
                  <a:prstClr val="white">
                    <a:shade val="50000"/>
                  </a:prstClr>
                </a:solidFill>
              </a:rPr>
              <a:pPr/>
              <a:t>10/09/2015</a:t>
            </a:fld>
            <a:endParaRPr lang="en-AU" dirty="0">
              <a:solidFill>
                <a:prstClr val="white">
                  <a:shade val="50000"/>
                </a:prstClr>
              </a:solidFill>
            </a:endParaRPr>
          </a:p>
        </p:txBody>
      </p:sp>
      <p:sp>
        <p:nvSpPr>
          <p:cNvPr id="17" name="Footer Placeholder 16"/>
          <p:cNvSpPr>
            <a:spLocks noGrp="1"/>
          </p:cNvSpPr>
          <p:nvPr>
            <p:ph type="ftr" sz="quarter" idx="11"/>
          </p:nvPr>
        </p:nvSpPr>
        <p:spPr/>
        <p:txBody>
          <a:bodyPr/>
          <a:lstStyle/>
          <a:p>
            <a:endParaRPr lang="en-AU" dirty="0">
              <a:solidFill>
                <a:prstClr val="white">
                  <a:shade val="50000"/>
                </a:prstClr>
              </a:solidFill>
            </a:endParaRPr>
          </a:p>
        </p:txBody>
      </p:sp>
      <p:sp>
        <p:nvSpPr>
          <p:cNvPr id="29" name="Slide Number Placeholder 28"/>
          <p:cNvSpPr>
            <a:spLocks noGrp="1"/>
          </p:cNvSpPr>
          <p:nvPr>
            <p:ph type="sldNum" sz="quarter" idx="12"/>
          </p:nvPr>
        </p:nvSpPr>
        <p:spPr/>
        <p:txBody>
          <a:bodyPr/>
          <a:lstStyle/>
          <a:p>
            <a:fld id="{5A1B5E19-3F4D-4334-899A-E3C6F919A57D}" type="slidenum">
              <a:rPr lang="en-AU" smtClean="0">
                <a:solidFill>
                  <a:prstClr val="white">
                    <a:shade val="50000"/>
                  </a:prstClr>
                </a:solidFill>
              </a:rPr>
              <a:pPr/>
              <a:t>‹#›</a:t>
            </a:fld>
            <a:endParaRPr lang="en-AU" dirty="0">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307673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9504DA-1834-46F4-AFAE-43A44B74D83E}" type="datetimeFigureOut">
              <a:rPr lang="en-AU" smtClean="0">
                <a:solidFill>
                  <a:prstClr val="white">
                    <a:shade val="50000"/>
                  </a:prstClr>
                </a:solidFill>
              </a:rPr>
              <a:pPr/>
              <a:t>10/09/2015</a:t>
            </a:fld>
            <a:endParaRPr lang="en-AU"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AU"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5A1B5E19-3F4D-4334-899A-E3C6F919A57D}" type="slidenum">
              <a:rPr lang="en-AU" smtClean="0">
                <a:solidFill>
                  <a:prstClr val="white">
                    <a:shade val="50000"/>
                  </a:prstClr>
                </a:solidFill>
              </a:rPr>
              <a:pPr/>
              <a:t>‹#›</a:t>
            </a:fld>
            <a:endParaRPr lang="en-AU" dirty="0">
              <a:solidFill>
                <a:prstClr val="white">
                  <a:shade val="50000"/>
                </a:prstClr>
              </a:solidFill>
            </a:endParaRPr>
          </a:p>
        </p:txBody>
      </p:sp>
    </p:spTree>
    <p:extLst>
      <p:ext uri="{BB962C8B-B14F-4D97-AF65-F5344CB8AC3E}">
        <p14:creationId xmlns:p14="http://schemas.microsoft.com/office/powerpoint/2010/main" val="2866300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9504DA-1834-46F4-AFAE-43A44B74D83E}" type="datetimeFigureOut">
              <a:rPr lang="en-AU" smtClean="0">
                <a:solidFill>
                  <a:prstClr val="white">
                    <a:shade val="50000"/>
                  </a:prstClr>
                </a:solidFill>
              </a:rPr>
              <a:pPr/>
              <a:t>10/09/2015</a:t>
            </a:fld>
            <a:endParaRPr lang="en-AU"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AU" dirty="0">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5A1B5E19-3F4D-4334-899A-E3C6F919A57D}" type="slidenum">
              <a:rPr lang="en-AU" smtClean="0">
                <a:solidFill>
                  <a:prstClr val="white">
                    <a:shade val="50000"/>
                  </a:prstClr>
                </a:solidFill>
              </a:rPr>
              <a:pPr/>
              <a:t>‹#›</a:t>
            </a:fld>
            <a:endParaRPr lang="en-AU" dirty="0">
              <a:solidFill>
                <a:prstClr val="white">
                  <a:shade val="50000"/>
                </a:prstClr>
              </a:solidFill>
            </a:endParaRPr>
          </a:p>
        </p:txBody>
      </p:sp>
    </p:spTree>
    <p:extLst>
      <p:ext uri="{BB962C8B-B14F-4D97-AF65-F5344CB8AC3E}">
        <p14:creationId xmlns:p14="http://schemas.microsoft.com/office/powerpoint/2010/main" val="41573598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9504DA-1834-46F4-AFAE-43A44B74D83E}" type="datetimeFigureOut">
              <a:rPr lang="en-AU" smtClean="0">
                <a:solidFill>
                  <a:prstClr val="white">
                    <a:shade val="50000"/>
                  </a:prstClr>
                </a:solidFill>
              </a:rPr>
              <a:pPr/>
              <a:t>10/09/2015</a:t>
            </a:fld>
            <a:endParaRPr lang="en-AU"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AU"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5A1B5E19-3F4D-4334-899A-E3C6F919A57D}" type="slidenum">
              <a:rPr lang="en-AU" smtClean="0">
                <a:solidFill>
                  <a:prstClr val="white">
                    <a:shade val="50000"/>
                  </a:prstClr>
                </a:solidFill>
              </a:rPr>
              <a:pPr/>
              <a:t>‹#›</a:t>
            </a:fld>
            <a:endParaRPr lang="en-AU" dirty="0">
              <a:solidFill>
                <a:prstClr val="white">
                  <a:shade val="50000"/>
                </a:prstClr>
              </a:solidFill>
            </a:endParaRPr>
          </a:p>
        </p:txBody>
      </p:sp>
    </p:spTree>
    <p:extLst>
      <p:ext uri="{BB962C8B-B14F-4D97-AF65-F5344CB8AC3E}">
        <p14:creationId xmlns:p14="http://schemas.microsoft.com/office/powerpoint/2010/main" val="1029538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69504DA-1834-46F4-AFAE-43A44B74D83E}" type="datetimeFigureOut">
              <a:rPr lang="en-AU" smtClean="0">
                <a:solidFill>
                  <a:prstClr val="white">
                    <a:shade val="50000"/>
                  </a:prstClr>
                </a:solidFill>
              </a:rPr>
              <a:pPr/>
              <a:t>10/09/2015</a:t>
            </a:fld>
            <a:endParaRPr lang="en-AU" dirty="0">
              <a:solidFill>
                <a:prstClr val="white">
                  <a:shade val="50000"/>
                </a:prstClr>
              </a:solidFill>
            </a:endParaRPr>
          </a:p>
        </p:txBody>
      </p:sp>
      <p:sp>
        <p:nvSpPr>
          <p:cNvPr id="8" name="Footer Placeholder 7"/>
          <p:cNvSpPr>
            <a:spLocks noGrp="1"/>
          </p:cNvSpPr>
          <p:nvPr>
            <p:ph type="ftr" sz="quarter" idx="11"/>
          </p:nvPr>
        </p:nvSpPr>
        <p:spPr/>
        <p:txBody>
          <a:bodyPr/>
          <a:lstStyle/>
          <a:p>
            <a:endParaRPr lang="en-AU" dirty="0">
              <a:solidFill>
                <a:prstClr val="white">
                  <a:shade val="50000"/>
                </a:prstClr>
              </a:solidFill>
            </a:endParaRPr>
          </a:p>
        </p:txBody>
      </p:sp>
      <p:sp>
        <p:nvSpPr>
          <p:cNvPr id="9" name="Slide Number Placeholder 8"/>
          <p:cNvSpPr>
            <a:spLocks noGrp="1"/>
          </p:cNvSpPr>
          <p:nvPr>
            <p:ph type="sldNum" sz="quarter" idx="12"/>
          </p:nvPr>
        </p:nvSpPr>
        <p:spPr/>
        <p:txBody>
          <a:bodyPr/>
          <a:lstStyle/>
          <a:p>
            <a:fld id="{5A1B5E19-3F4D-4334-899A-E3C6F919A57D}" type="slidenum">
              <a:rPr lang="en-AU" smtClean="0">
                <a:solidFill>
                  <a:prstClr val="white">
                    <a:shade val="50000"/>
                  </a:prstClr>
                </a:solidFill>
              </a:rPr>
              <a:pPr/>
              <a:t>‹#›</a:t>
            </a:fld>
            <a:endParaRPr lang="en-AU" dirty="0">
              <a:solidFill>
                <a:prstClr val="white">
                  <a:shade val="50000"/>
                </a:prstClr>
              </a:solidFill>
            </a:endParaRPr>
          </a:p>
        </p:txBody>
      </p:sp>
    </p:spTree>
    <p:extLst>
      <p:ext uri="{BB962C8B-B14F-4D97-AF65-F5344CB8AC3E}">
        <p14:creationId xmlns:p14="http://schemas.microsoft.com/office/powerpoint/2010/main" val="3571832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9504DA-1834-46F4-AFAE-43A44B74D83E}" type="datetimeFigureOut">
              <a:rPr lang="en-AU" smtClean="0">
                <a:solidFill>
                  <a:prstClr val="white">
                    <a:shade val="50000"/>
                  </a:prstClr>
                </a:solidFill>
              </a:rPr>
              <a:pPr/>
              <a:t>10/09/2015</a:t>
            </a:fld>
            <a:endParaRPr lang="en-AU" dirty="0">
              <a:solidFill>
                <a:prstClr val="white">
                  <a:shade val="50000"/>
                </a:prstClr>
              </a:solidFill>
            </a:endParaRPr>
          </a:p>
        </p:txBody>
      </p:sp>
      <p:sp>
        <p:nvSpPr>
          <p:cNvPr id="4" name="Footer Placeholder 3"/>
          <p:cNvSpPr>
            <a:spLocks noGrp="1"/>
          </p:cNvSpPr>
          <p:nvPr>
            <p:ph type="ftr" sz="quarter" idx="11"/>
          </p:nvPr>
        </p:nvSpPr>
        <p:spPr/>
        <p:txBody>
          <a:bodyPr/>
          <a:lstStyle/>
          <a:p>
            <a:endParaRPr lang="en-AU" dirty="0">
              <a:solidFill>
                <a:prstClr val="white">
                  <a:shade val="50000"/>
                </a:prstClr>
              </a:solidFill>
            </a:endParaRPr>
          </a:p>
        </p:txBody>
      </p:sp>
      <p:sp>
        <p:nvSpPr>
          <p:cNvPr id="5" name="Slide Number Placeholder 4"/>
          <p:cNvSpPr>
            <a:spLocks noGrp="1"/>
          </p:cNvSpPr>
          <p:nvPr>
            <p:ph type="sldNum" sz="quarter" idx="12"/>
          </p:nvPr>
        </p:nvSpPr>
        <p:spPr/>
        <p:txBody>
          <a:bodyPr/>
          <a:lstStyle/>
          <a:p>
            <a:fld id="{5A1B5E19-3F4D-4334-899A-E3C6F919A57D}" type="slidenum">
              <a:rPr lang="en-AU" smtClean="0">
                <a:solidFill>
                  <a:prstClr val="white">
                    <a:shade val="50000"/>
                  </a:prstClr>
                </a:solidFill>
              </a:rPr>
              <a:pPr/>
              <a:t>‹#›</a:t>
            </a:fld>
            <a:endParaRPr lang="en-AU" dirty="0">
              <a:solidFill>
                <a:prstClr val="white">
                  <a:shade val="50000"/>
                </a:prstClr>
              </a:solidFill>
            </a:endParaRPr>
          </a:p>
        </p:txBody>
      </p:sp>
    </p:spTree>
    <p:extLst>
      <p:ext uri="{BB962C8B-B14F-4D97-AF65-F5344CB8AC3E}">
        <p14:creationId xmlns:p14="http://schemas.microsoft.com/office/powerpoint/2010/main" val="1155308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504DA-1834-46F4-AFAE-43A44B74D83E}" type="datetimeFigureOut">
              <a:rPr lang="en-AU" smtClean="0">
                <a:solidFill>
                  <a:prstClr val="white">
                    <a:shade val="50000"/>
                  </a:prstClr>
                </a:solidFill>
              </a:rPr>
              <a:pPr/>
              <a:t>10/09/2015</a:t>
            </a:fld>
            <a:endParaRPr lang="en-AU" dirty="0">
              <a:solidFill>
                <a:prstClr val="white">
                  <a:shade val="50000"/>
                </a:prstClr>
              </a:solidFill>
            </a:endParaRPr>
          </a:p>
        </p:txBody>
      </p:sp>
      <p:sp>
        <p:nvSpPr>
          <p:cNvPr id="3" name="Footer Placeholder 2"/>
          <p:cNvSpPr>
            <a:spLocks noGrp="1"/>
          </p:cNvSpPr>
          <p:nvPr>
            <p:ph type="ftr" sz="quarter" idx="11"/>
          </p:nvPr>
        </p:nvSpPr>
        <p:spPr/>
        <p:txBody>
          <a:bodyPr/>
          <a:lstStyle/>
          <a:p>
            <a:endParaRPr lang="en-AU" dirty="0">
              <a:solidFill>
                <a:prstClr val="white">
                  <a:shade val="50000"/>
                </a:prstClr>
              </a:solidFill>
            </a:endParaRPr>
          </a:p>
        </p:txBody>
      </p:sp>
      <p:sp>
        <p:nvSpPr>
          <p:cNvPr id="4" name="Slide Number Placeholder 3"/>
          <p:cNvSpPr>
            <a:spLocks noGrp="1"/>
          </p:cNvSpPr>
          <p:nvPr>
            <p:ph type="sldNum" sz="quarter" idx="12"/>
          </p:nvPr>
        </p:nvSpPr>
        <p:spPr/>
        <p:txBody>
          <a:bodyPr/>
          <a:lstStyle/>
          <a:p>
            <a:fld id="{5A1B5E19-3F4D-4334-899A-E3C6F919A57D}" type="slidenum">
              <a:rPr lang="en-AU" smtClean="0">
                <a:solidFill>
                  <a:prstClr val="white">
                    <a:shade val="50000"/>
                  </a:prstClr>
                </a:solidFill>
              </a:rPr>
              <a:pPr/>
              <a:t>‹#›</a:t>
            </a:fld>
            <a:endParaRPr lang="en-AU" dirty="0">
              <a:solidFill>
                <a:prstClr val="white">
                  <a:shade val="50000"/>
                </a:prstClr>
              </a:solidFill>
            </a:endParaRPr>
          </a:p>
        </p:txBody>
      </p:sp>
    </p:spTree>
    <p:extLst>
      <p:ext uri="{BB962C8B-B14F-4D97-AF65-F5344CB8AC3E}">
        <p14:creationId xmlns:p14="http://schemas.microsoft.com/office/powerpoint/2010/main" val="1108299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9504DA-1834-46F4-AFAE-43A44B74D83E}" type="datetimeFigureOut">
              <a:rPr lang="en-AU" smtClean="0">
                <a:solidFill>
                  <a:prstClr val="white">
                    <a:shade val="50000"/>
                  </a:prstClr>
                </a:solidFill>
              </a:rPr>
              <a:pPr/>
              <a:t>10/09/2015</a:t>
            </a:fld>
            <a:endParaRPr lang="en-AU"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AU"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5A1B5E19-3F4D-4334-899A-E3C6F919A57D}" type="slidenum">
              <a:rPr lang="en-AU" smtClean="0">
                <a:solidFill>
                  <a:prstClr val="white">
                    <a:shade val="50000"/>
                  </a:prstClr>
                </a:solidFill>
              </a:rPr>
              <a:pPr/>
              <a:t>‹#›</a:t>
            </a:fld>
            <a:endParaRPr lang="en-AU" dirty="0">
              <a:solidFill>
                <a:prstClr val="white">
                  <a:shade val="50000"/>
                </a:prstClr>
              </a:solidFill>
            </a:endParaRPr>
          </a:p>
        </p:txBody>
      </p:sp>
    </p:spTree>
    <p:extLst>
      <p:ext uri="{BB962C8B-B14F-4D97-AF65-F5344CB8AC3E}">
        <p14:creationId xmlns:p14="http://schemas.microsoft.com/office/powerpoint/2010/main" val="62471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9504DA-1834-46F4-AFAE-43A44B74D83E}" type="datetimeFigureOut">
              <a:rPr lang="en-AU" smtClean="0"/>
              <a:t>10/09/2015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9504DA-1834-46F4-AFAE-43A44B74D83E}" type="datetimeFigureOut">
              <a:rPr lang="en-AU" smtClean="0">
                <a:solidFill>
                  <a:prstClr val="white">
                    <a:shade val="50000"/>
                  </a:prstClr>
                </a:solidFill>
              </a:rPr>
              <a:pPr/>
              <a:t>10/09/2015</a:t>
            </a:fld>
            <a:endParaRPr lang="en-AU"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AU"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5A1B5E19-3F4D-4334-899A-E3C6F919A57D}" type="slidenum">
              <a:rPr lang="en-AU" smtClean="0">
                <a:solidFill>
                  <a:prstClr val="white">
                    <a:shade val="50000"/>
                  </a:prstClr>
                </a:solidFill>
              </a:rPr>
              <a:pPr/>
              <a:t>‹#›</a:t>
            </a:fld>
            <a:endParaRPr lang="en-AU" dirty="0">
              <a:solidFill>
                <a:prstClr val="white">
                  <a:shade val="50000"/>
                </a:prstClr>
              </a:solidFill>
            </a:endParaRPr>
          </a:p>
        </p:txBody>
      </p:sp>
    </p:spTree>
    <p:extLst>
      <p:ext uri="{BB962C8B-B14F-4D97-AF65-F5344CB8AC3E}">
        <p14:creationId xmlns:p14="http://schemas.microsoft.com/office/powerpoint/2010/main" val="3929057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9504DA-1834-46F4-AFAE-43A44B74D83E}" type="datetimeFigureOut">
              <a:rPr lang="en-AU" smtClean="0">
                <a:solidFill>
                  <a:prstClr val="white">
                    <a:shade val="50000"/>
                  </a:prstClr>
                </a:solidFill>
              </a:rPr>
              <a:pPr/>
              <a:t>10/09/2015</a:t>
            </a:fld>
            <a:endParaRPr lang="en-AU"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AU"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5A1B5E19-3F4D-4334-899A-E3C6F919A57D}" type="slidenum">
              <a:rPr lang="en-AU" smtClean="0">
                <a:solidFill>
                  <a:prstClr val="white">
                    <a:shade val="50000"/>
                  </a:prstClr>
                </a:solidFill>
              </a:rPr>
              <a:pPr/>
              <a:t>‹#›</a:t>
            </a:fld>
            <a:endParaRPr lang="en-AU" dirty="0">
              <a:solidFill>
                <a:prstClr val="white">
                  <a:shade val="50000"/>
                </a:prstClr>
              </a:solidFill>
            </a:endParaRPr>
          </a:p>
        </p:txBody>
      </p:sp>
    </p:spTree>
    <p:extLst>
      <p:ext uri="{BB962C8B-B14F-4D97-AF65-F5344CB8AC3E}">
        <p14:creationId xmlns:p14="http://schemas.microsoft.com/office/powerpoint/2010/main" val="2608844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9504DA-1834-46F4-AFAE-43A44B74D83E}" type="datetimeFigureOut">
              <a:rPr lang="en-AU" smtClean="0">
                <a:solidFill>
                  <a:prstClr val="white">
                    <a:shade val="50000"/>
                  </a:prstClr>
                </a:solidFill>
              </a:rPr>
              <a:pPr/>
              <a:t>10/09/2015</a:t>
            </a:fld>
            <a:endParaRPr lang="en-AU"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AU"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5A1B5E19-3F4D-4334-899A-E3C6F919A57D}" type="slidenum">
              <a:rPr lang="en-AU" smtClean="0">
                <a:solidFill>
                  <a:prstClr val="white">
                    <a:shade val="50000"/>
                  </a:prstClr>
                </a:solidFill>
              </a:rPr>
              <a:pPr/>
              <a:t>‹#›</a:t>
            </a:fld>
            <a:endParaRPr lang="en-AU" dirty="0">
              <a:solidFill>
                <a:prstClr val="white">
                  <a:shade val="50000"/>
                </a:prstClr>
              </a:solidFill>
            </a:endParaRPr>
          </a:p>
        </p:txBody>
      </p:sp>
    </p:spTree>
    <p:extLst>
      <p:ext uri="{BB962C8B-B14F-4D97-AF65-F5344CB8AC3E}">
        <p14:creationId xmlns:p14="http://schemas.microsoft.com/office/powerpoint/2010/main" val="18858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9504DA-1834-46F4-AFAE-43A44B74D83E}" type="datetimeFigureOut">
              <a:rPr lang="en-AU" smtClean="0"/>
              <a:t>10/09/2015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a:xfrm>
            <a:off x="7924800" y="6416675"/>
            <a:ext cx="762000" cy="365125"/>
          </a:xfrm>
        </p:spPr>
        <p:txBody>
          <a:bodyPr/>
          <a:lstStyle/>
          <a:p>
            <a:fld id="{5A1B5E19-3F4D-4334-899A-E3C6F919A57D}" type="slidenum">
              <a:rPr lang="en-AU" smtClean="0"/>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9504DA-1834-46F4-AFAE-43A44B74D83E}" type="datetimeFigureOut">
              <a:rPr lang="en-AU" smtClean="0"/>
              <a:t>10/09/2015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69504DA-1834-46F4-AFAE-43A44B74D83E}" type="datetimeFigureOut">
              <a:rPr lang="en-AU" smtClean="0"/>
              <a:t>10/09/2015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9504DA-1834-46F4-AFAE-43A44B74D83E}" type="datetimeFigureOut">
              <a:rPr lang="en-AU" smtClean="0"/>
              <a:t>10/09/2015</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504DA-1834-46F4-AFAE-43A44B74D83E}" type="datetimeFigureOut">
              <a:rPr lang="en-AU" smtClean="0"/>
              <a:t>10/09/2015</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9504DA-1834-46F4-AFAE-43A44B74D83E}" type="datetimeFigureOut">
              <a:rPr lang="en-AU" smtClean="0"/>
              <a:t>10/09/2015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9504DA-1834-46F4-AFAE-43A44B74D83E}" type="datetimeFigureOut">
              <a:rPr lang="en-AU" smtClean="0"/>
              <a:t>10/09/2015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A1B5E19-3F4D-4334-899A-E3C6F919A57D}" type="slidenum">
              <a:rPr lang="en-AU" smtClean="0"/>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69504DA-1834-46F4-AFAE-43A44B74D83E}" type="datetimeFigureOut">
              <a:rPr lang="en-AU" smtClean="0"/>
              <a:t>10/09/2015</a:t>
            </a:fld>
            <a:endParaRPr lang="en-AU"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AU"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A1B5E19-3F4D-4334-899A-E3C6F919A57D}" type="slidenum">
              <a:rPr lang="en-AU" smtClean="0"/>
              <a:t>‹#›</a:t>
            </a:fld>
            <a:endParaRPr lang="en-AU" dirty="0"/>
          </a:p>
        </p:txBody>
      </p:sp>
    </p:spTree>
  </p:cSld>
  <p:clrMap bg1="dk1" tx1="lt1" bg2="dk2" tx2="lt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69504DA-1834-46F4-AFAE-43A44B74D83E}" type="datetimeFigureOut">
              <a:rPr lang="en-AU" smtClean="0">
                <a:solidFill>
                  <a:prstClr val="white">
                    <a:shade val="50000"/>
                  </a:prstClr>
                </a:solidFill>
              </a:rPr>
              <a:pPr/>
              <a:t>10/09/2015</a:t>
            </a:fld>
            <a:endParaRPr lang="en-AU" dirty="0">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AU" dirty="0">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A1B5E19-3F4D-4334-899A-E3C6F919A57D}" type="slidenum">
              <a:rPr lang="en-AU" smtClean="0">
                <a:solidFill>
                  <a:prstClr val="white">
                    <a:shade val="50000"/>
                  </a:prstClr>
                </a:solidFill>
              </a:rPr>
              <a:pPr/>
              <a:t>‹#›</a:t>
            </a:fld>
            <a:endParaRPr lang="en-AU" dirty="0">
              <a:solidFill>
                <a:prstClr val="white">
                  <a:shade val="50000"/>
                </a:prstClr>
              </a:solidFill>
            </a:endParaRPr>
          </a:p>
        </p:txBody>
      </p:sp>
    </p:spTree>
    <p:extLst>
      <p:ext uri="{BB962C8B-B14F-4D97-AF65-F5344CB8AC3E}">
        <p14:creationId xmlns:p14="http://schemas.microsoft.com/office/powerpoint/2010/main" val="3786767240"/>
      </p:ext>
    </p:extLst>
  </p:cSld>
  <p:clrMap bg1="dk1" tx1="lt1" bg2="dk2" tx2="lt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spect="1"/>
          </p:cNvSpPr>
          <p:nvPr/>
        </p:nvSpPr>
        <p:spPr>
          <a:xfrm>
            <a:off x="-4531837" y="620666"/>
            <a:ext cx="52975937" cy="646331"/>
          </a:xfrm>
          <a:prstGeom prst="rect">
            <a:avLst/>
          </a:prstGeom>
        </p:spPr>
        <p:txBody>
          <a:bodyPr wrap="square">
            <a:spAutoFit/>
          </a:bodyPr>
          <a:lstStyle/>
          <a:p>
            <a:pPr algn="ctr"/>
            <a:r>
              <a:rPr lang="en-AU" b="1" dirty="0"/>
              <a:t>Aboriginal and Torres Strait Islander Higher Education Advisory Council</a:t>
            </a:r>
            <a:endParaRPr lang="en-AU" dirty="0"/>
          </a:p>
          <a:p>
            <a:pPr algn="ctr"/>
            <a:r>
              <a:rPr lang="en-AU" b="1" dirty="0"/>
              <a:t>Indigenous Leaders Forum</a:t>
            </a:r>
            <a:endParaRPr lang="en-AU" dirty="0"/>
          </a:p>
        </p:txBody>
      </p:sp>
      <p:sp>
        <p:nvSpPr>
          <p:cNvPr id="7" name="TextBox 6"/>
          <p:cNvSpPr txBox="1"/>
          <p:nvPr/>
        </p:nvSpPr>
        <p:spPr>
          <a:xfrm>
            <a:off x="323528" y="1052736"/>
            <a:ext cx="8568952" cy="5755422"/>
          </a:xfrm>
          <a:prstGeom prst="rect">
            <a:avLst/>
          </a:prstGeom>
          <a:noFill/>
        </p:spPr>
        <p:txBody>
          <a:bodyPr wrap="square" rtlCol="0">
            <a:spAutoFit/>
          </a:bodyPr>
          <a:lstStyle/>
          <a:p>
            <a:pPr algn="ctr"/>
            <a:r>
              <a:rPr lang="en-AU" sz="3200" dirty="0"/>
              <a:t>Research Training and Participation </a:t>
            </a:r>
            <a:r>
              <a:rPr lang="en-AU" sz="3200" dirty="0" smtClean="0"/>
              <a:t/>
            </a:r>
            <a:br>
              <a:rPr lang="en-AU" sz="3200" dirty="0" smtClean="0"/>
            </a:br>
            <a:r>
              <a:rPr lang="en-AU" sz="3200" dirty="0" smtClean="0"/>
              <a:t>by </a:t>
            </a:r>
            <a:r>
              <a:rPr lang="en-AU" sz="3200" dirty="0"/>
              <a:t>Indigenous Candidates </a:t>
            </a:r>
            <a:r>
              <a:rPr lang="en-AU" sz="3200" dirty="0" smtClean="0"/>
              <a:t>–</a:t>
            </a:r>
          </a:p>
          <a:p>
            <a:pPr algn="ctr"/>
            <a:r>
              <a:rPr lang="en-AU" sz="3200" dirty="0" smtClean="0"/>
              <a:t>Closing </a:t>
            </a:r>
            <a:r>
              <a:rPr lang="en-AU" sz="3200" dirty="0"/>
              <a:t>the Gap</a:t>
            </a:r>
            <a:r>
              <a:rPr lang="en-AU" sz="3200" b="1" dirty="0" smtClean="0">
                <a:solidFill>
                  <a:srgbClr val="FFFFFF"/>
                </a:solidFill>
              </a:rPr>
              <a:t>.</a:t>
            </a:r>
          </a:p>
          <a:p>
            <a:pPr algn="ctr"/>
            <a:endParaRPr lang="en-AU" sz="2000" b="1" dirty="0" smtClean="0">
              <a:solidFill>
                <a:srgbClr val="FFFFFF"/>
              </a:solidFill>
            </a:endParaRPr>
          </a:p>
          <a:p>
            <a:pPr algn="ctr"/>
            <a:r>
              <a:rPr lang="en-AU" sz="2400" b="1" dirty="0" smtClean="0">
                <a:solidFill>
                  <a:srgbClr val="FFFFFF"/>
                </a:solidFill>
              </a:rPr>
              <a:t>Address to Australian Council of </a:t>
            </a:r>
          </a:p>
          <a:p>
            <a:pPr algn="ctr"/>
            <a:r>
              <a:rPr lang="en-AU" sz="2400" b="1" dirty="0" smtClean="0">
                <a:solidFill>
                  <a:srgbClr val="FFFFFF"/>
                </a:solidFill>
              </a:rPr>
              <a:t>Deans And Directors of Graduate Studies</a:t>
            </a:r>
          </a:p>
          <a:p>
            <a:pPr algn="ctr"/>
            <a:r>
              <a:rPr lang="en-AU" sz="2400" b="1" dirty="0" smtClean="0">
                <a:solidFill>
                  <a:srgbClr val="FFFFFF"/>
                </a:solidFill>
              </a:rPr>
              <a:t>Annual Council Meeting 14 Nov 2014</a:t>
            </a:r>
          </a:p>
          <a:p>
            <a:pPr algn="ctr"/>
            <a:endParaRPr lang="en-AU" b="1" dirty="0">
              <a:solidFill>
                <a:srgbClr val="FFFFFF"/>
              </a:solidFill>
            </a:endParaRPr>
          </a:p>
          <a:p>
            <a:pPr algn="ctr"/>
            <a:endParaRPr lang="en-AU" b="1" dirty="0" smtClean="0">
              <a:solidFill>
                <a:srgbClr val="FFFFFF"/>
              </a:solidFill>
            </a:endParaRPr>
          </a:p>
          <a:p>
            <a:pPr algn="ctr"/>
            <a:endParaRPr lang="en-AU" b="1" dirty="0" smtClean="0">
              <a:solidFill>
                <a:srgbClr val="FFFFFF"/>
              </a:solidFill>
            </a:endParaRPr>
          </a:p>
          <a:p>
            <a:pPr algn="ctr"/>
            <a:endParaRPr lang="en-AU" b="1" dirty="0">
              <a:solidFill>
                <a:srgbClr val="FFFFFF"/>
              </a:solidFill>
            </a:endParaRPr>
          </a:p>
          <a:p>
            <a:pPr algn="ctr"/>
            <a:endParaRPr lang="en-AU" b="1" dirty="0">
              <a:solidFill>
                <a:srgbClr val="FFFFFF"/>
              </a:solidFill>
            </a:endParaRPr>
          </a:p>
          <a:p>
            <a:pPr algn="ctr"/>
            <a:endParaRPr lang="en-AU" b="1" dirty="0" smtClean="0">
              <a:solidFill>
                <a:srgbClr val="FFFFFF"/>
              </a:solidFill>
            </a:endParaRPr>
          </a:p>
          <a:p>
            <a:r>
              <a:rPr lang="en-AU" b="1" i="1" dirty="0" smtClean="0">
                <a:solidFill>
                  <a:srgbClr val="E2AC00"/>
                </a:solidFill>
              </a:rPr>
              <a:t>Professor Ian Anderson</a:t>
            </a:r>
          </a:p>
          <a:p>
            <a:r>
              <a:rPr lang="en-AU" b="1" i="1" dirty="0" smtClean="0">
                <a:solidFill>
                  <a:srgbClr val="E2AC00"/>
                </a:solidFill>
              </a:rPr>
              <a:t>Co-Chair</a:t>
            </a:r>
          </a:p>
          <a:p>
            <a:r>
              <a:rPr lang="en-AU" b="1" i="1" dirty="0" smtClean="0">
                <a:solidFill>
                  <a:srgbClr val="E2AC00"/>
                </a:solidFill>
              </a:rPr>
              <a:t>Aboriginal </a:t>
            </a:r>
            <a:r>
              <a:rPr lang="en-AU" b="1" i="1" dirty="0">
                <a:solidFill>
                  <a:srgbClr val="E2AC00"/>
                </a:solidFill>
              </a:rPr>
              <a:t>and Torres Strait Islander </a:t>
            </a:r>
            <a:endParaRPr lang="en-AU" b="1" i="1" dirty="0" smtClean="0">
              <a:solidFill>
                <a:srgbClr val="E2AC00"/>
              </a:solidFill>
            </a:endParaRPr>
          </a:p>
          <a:p>
            <a:r>
              <a:rPr lang="en-AU" b="1" i="1" dirty="0" smtClean="0">
                <a:solidFill>
                  <a:srgbClr val="E2AC00"/>
                </a:solidFill>
              </a:rPr>
              <a:t>Higher </a:t>
            </a:r>
            <a:r>
              <a:rPr lang="en-AU" b="1" i="1" dirty="0">
                <a:solidFill>
                  <a:srgbClr val="E2AC00"/>
                </a:solidFill>
              </a:rPr>
              <a:t>Education Advisory </a:t>
            </a:r>
            <a:r>
              <a:rPr lang="en-AU" b="1" i="1" dirty="0" smtClean="0">
                <a:solidFill>
                  <a:srgbClr val="E2AC00"/>
                </a:solidFill>
              </a:rPr>
              <a:t>Council</a:t>
            </a:r>
            <a:endParaRPr lang="en-AU" i="1" dirty="0">
              <a:solidFill>
                <a:srgbClr val="E2AC00"/>
              </a:solidFill>
            </a:endParaRPr>
          </a:p>
        </p:txBody>
      </p:sp>
    </p:spTree>
    <p:extLst>
      <p:ext uri="{BB962C8B-B14F-4D97-AF65-F5344CB8AC3E}">
        <p14:creationId xmlns:p14="http://schemas.microsoft.com/office/powerpoint/2010/main" val="1900411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1640" y="1052736"/>
            <a:ext cx="6408712" cy="2308324"/>
          </a:xfrm>
          <a:prstGeom prst="rect">
            <a:avLst/>
          </a:prstGeom>
        </p:spPr>
        <p:txBody>
          <a:bodyPr wrap="square">
            <a:spAutoFit/>
          </a:bodyPr>
          <a:lstStyle/>
          <a:p>
            <a:r>
              <a:rPr lang="en-AU" sz="2400" b="1" dirty="0" smtClean="0"/>
              <a:t>Supporting student success</a:t>
            </a:r>
          </a:p>
          <a:p>
            <a:pPr marL="0" lvl="1"/>
            <a:endParaRPr lang="en-AU" sz="2400" b="1" dirty="0">
              <a:solidFill>
                <a:srgbClr val="FF0000"/>
              </a:solidFill>
            </a:endParaRPr>
          </a:p>
          <a:p>
            <a:pPr marL="0" lvl="1"/>
            <a:r>
              <a:rPr lang="en-AU" sz="2400" dirty="0" smtClean="0">
                <a:solidFill>
                  <a:srgbClr val="FF0000"/>
                </a:solidFill>
              </a:rPr>
              <a:t>[Ian: do you have an image we could use in this slide – one of students doing STEM-related studies - one that you have permission to use?]</a:t>
            </a:r>
            <a:endParaRPr lang="en-AU" sz="2400" dirty="0">
              <a:solidFill>
                <a:srgbClr val="FF0000"/>
              </a:solidFill>
            </a:endParaRPr>
          </a:p>
        </p:txBody>
      </p:sp>
      <p:pic>
        <p:nvPicPr>
          <p:cNvPr id="2" name="Picture 1" descr="Picture of indigenous graduates leafving lecture hall in academic garb&#10;" title="Closing Picture of indigenous graduat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76733"/>
            <a:ext cx="9144000" cy="5740029"/>
          </a:xfrm>
          <a:prstGeom prst="rect">
            <a:avLst/>
          </a:prstGeom>
        </p:spPr>
      </p:pic>
    </p:spTree>
    <p:extLst>
      <p:ext uri="{BB962C8B-B14F-4D97-AF65-F5344CB8AC3E}">
        <p14:creationId xmlns:p14="http://schemas.microsoft.com/office/powerpoint/2010/main" val="808464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774938" y="1335513"/>
            <a:ext cx="2017763" cy="523220"/>
          </a:xfrm>
          <a:prstGeom prst="rect">
            <a:avLst/>
          </a:prstGeom>
        </p:spPr>
        <p:txBody>
          <a:bodyPr wrap="square">
            <a:spAutoFit/>
          </a:bodyPr>
          <a:lstStyle/>
          <a:p>
            <a:r>
              <a:rPr lang="en-AU" sz="2800" b="1" dirty="0" smtClean="0">
                <a:solidFill>
                  <a:prstClr val="white"/>
                </a:solidFill>
              </a:rPr>
              <a:t>Contacts</a:t>
            </a:r>
            <a:endParaRPr lang="en-AU" sz="2800" b="1" dirty="0">
              <a:solidFill>
                <a:prstClr val="white"/>
              </a:solidFill>
            </a:endParaRPr>
          </a:p>
        </p:txBody>
      </p:sp>
      <p:sp>
        <p:nvSpPr>
          <p:cNvPr id="3" name="TextBox 2"/>
          <p:cNvSpPr txBox="1"/>
          <p:nvPr/>
        </p:nvSpPr>
        <p:spPr>
          <a:xfrm>
            <a:off x="690296" y="2287280"/>
            <a:ext cx="7914721" cy="1400383"/>
          </a:xfrm>
          <a:prstGeom prst="rect">
            <a:avLst/>
          </a:prstGeom>
          <a:noFill/>
        </p:spPr>
        <p:txBody>
          <a:bodyPr wrap="square" rtlCol="0">
            <a:spAutoFit/>
          </a:bodyPr>
          <a:lstStyle/>
          <a:p>
            <a:pPr marR="235585">
              <a:spcBef>
                <a:spcPts val="200"/>
              </a:spcBef>
            </a:pPr>
            <a:r>
              <a:rPr lang="en-AU" sz="2000" b="1" dirty="0" smtClean="0">
                <a:solidFill>
                  <a:prstClr val="white"/>
                </a:solidFill>
              </a:rPr>
              <a:t>ATSIHEAC </a:t>
            </a:r>
            <a:r>
              <a:rPr lang="en-AU" sz="2000" b="1" dirty="0">
                <a:solidFill>
                  <a:prstClr val="white"/>
                </a:solidFill>
              </a:rPr>
              <a:t>Secretariat, Department of Education:</a:t>
            </a:r>
          </a:p>
          <a:p>
            <a:pPr marR="235585">
              <a:spcBef>
                <a:spcPts val="200"/>
              </a:spcBef>
            </a:pPr>
            <a:r>
              <a:rPr lang="en-AU" sz="2000" b="1" u="sng" dirty="0">
                <a:solidFill>
                  <a:srgbClr val="FFC000"/>
                </a:solidFill>
              </a:rPr>
              <a:t>ATSIHEACSecretariat@education.gov.au</a:t>
            </a:r>
          </a:p>
          <a:p>
            <a:pPr marR="235585">
              <a:spcBef>
                <a:spcPts val="200"/>
              </a:spcBef>
            </a:pPr>
            <a:endParaRPr lang="en-AU" sz="2000" b="1" u="sng" dirty="0" smtClean="0">
              <a:solidFill>
                <a:srgbClr val="FFC000"/>
              </a:solidFill>
            </a:endParaRPr>
          </a:p>
          <a:p>
            <a:pPr marR="235585">
              <a:spcBef>
                <a:spcPts val="200"/>
              </a:spcBef>
            </a:pPr>
            <a:endParaRPr lang="en-AU" sz="2000" b="1" dirty="0" smtClean="0">
              <a:solidFill>
                <a:prstClr val="white"/>
              </a:solidFill>
            </a:endParaRPr>
          </a:p>
        </p:txBody>
      </p:sp>
    </p:spTree>
    <p:extLst>
      <p:ext uri="{BB962C8B-B14F-4D97-AF65-F5344CB8AC3E}">
        <p14:creationId xmlns:p14="http://schemas.microsoft.com/office/powerpoint/2010/main" val="2760146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embers of Council at Elders and Leaders Awards DinnerApril 2013" title="Aboriginal and Torres Strait Islander Higher Education Advisory Council Members April 201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218"/>
          <a:stretch/>
        </p:blipFill>
        <p:spPr bwMode="auto">
          <a:xfrm>
            <a:off x="0" y="692696"/>
            <a:ext cx="9144000" cy="34421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504" y="4725144"/>
            <a:ext cx="8928991" cy="830997"/>
          </a:xfrm>
          <a:prstGeom prst="rect">
            <a:avLst/>
          </a:prstGeom>
          <a:noFill/>
        </p:spPr>
        <p:txBody>
          <a:bodyPr wrap="square" rtlCol="0">
            <a:spAutoFit/>
          </a:bodyPr>
          <a:lstStyle/>
          <a:p>
            <a:pPr algn="ctr"/>
            <a:r>
              <a:rPr lang="en-AU" sz="2400" dirty="0" smtClean="0">
                <a:solidFill>
                  <a:srgbClr val="FFFFFF"/>
                </a:solidFill>
              </a:rPr>
              <a:t>Aboriginal and Torres Strait Islander </a:t>
            </a:r>
          </a:p>
          <a:p>
            <a:pPr algn="ctr"/>
            <a:r>
              <a:rPr lang="en-AU" sz="2400" dirty="0" smtClean="0">
                <a:solidFill>
                  <a:srgbClr val="FFFFFF"/>
                </a:solidFill>
              </a:rPr>
              <a:t>Higher Education Advisory Council  </a:t>
            </a:r>
            <a:endParaRPr lang="en-AU" sz="2400" dirty="0">
              <a:solidFill>
                <a:srgbClr val="FFFFFF"/>
              </a:solidFill>
            </a:endParaRPr>
          </a:p>
        </p:txBody>
      </p:sp>
    </p:spTree>
    <p:extLst>
      <p:ext uri="{BB962C8B-B14F-4D97-AF65-F5344CB8AC3E}">
        <p14:creationId xmlns:p14="http://schemas.microsoft.com/office/powerpoint/2010/main" val="497998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052736"/>
            <a:ext cx="8208912" cy="3323987"/>
          </a:xfrm>
          <a:prstGeom prst="rect">
            <a:avLst/>
          </a:prstGeom>
        </p:spPr>
        <p:txBody>
          <a:bodyPr wrap="square">
            <a:spAutoFit/>
          </a:bodyPr>
          <a:lstStyle/>
          <a:p>
            <a:pPr lvl="1"/>
            <a:r>
              <a:rPr lang="en-AU" sz="2400" b="1" dirty="0" smtClean="0"/>
              <a:t>ATSIHEAC policy development framework</a:t>
            </a:r>
          </a:p>
          <a:p>
            <a:pPr lvl="1"/>
            <a:endParaRPr lang="en-AU" sz="2400" dirty="0"/>
          </a:p>
          <a:p>
            <a:pPr marL="914400" lvl="1" indent="-457200">
              <a:buFont typeface="+mj-lt"/>
              <a:buAutoNum type="arabicPeriod"/>
            </a:pPr>
            <a:r>
              <a:rPr lang="en-AU" sz="2400" dirty="0" smtClean="0"/>
              <a:t>Broadening access across the disciplines</a:t>
            </a:r>
            <a:endParaRPr lang="en-AU" sz="2400" dirty="0"/>
          </a:p>
          <a:p>
            <a:pPr marL="914400" lvl="1" indent="-457200">
              <a:buFont typeface="+mj-lt"/>
              <a:buAutoNum type="arabicPeriod"/>
            </a:pPr>
            <a:r>
              <a:rPr lang="en-AU" sz="2400" dirty="0" smtClean="0"/>
              <a:t>Whole of University Strategy</a:t>
            </a:r>
          </a:p>
          <a:p>
            <a:pPr marL="914400" lvl="1" indent="-457200">
              <a:buFont typeface="+mj-lt"/>
              <a:buAutoNum type="arabicPeriod"/>
            </a:pPr>
            <a:r>
              <a:rPr lang="en-AU" sz="2400" dirty="0" smtClean="0">
                <a:solidFill>
                  <a:srgbClr val="FFFF00"/>
                </a:solidFill>
              </a:rPr>
              <a:t>Academic Workforce</a:t>
            </a:r>
            <a:endParaRPr lang="en-AU" sz="2400" dirty="0">
              <a:solidFill>
                <a:srgbClr val="FFFF00"/>
              </a:solidFill>
            </a:endParaRPr>
          </a:p>
          <a:p>
            <a:pPr marL="914400" lvl="1" indent="-457200">
              <a:buFont typeface="+mj-lt"/>
              <a:buAutoNum type="arabicPeriod"/>
            </a:pPr>
            <a:r>
              <a:rPr lang="en-AU" sz="2400" dirty="0"/>
              <a:t>Sustainable </a:t>
            </a:r>
            <a:r>
              <a:rPr lang="en-AU" sz="2400" dirty="0" smtClean="0"/>
              <a:t>financing</a:t>
            </a:r>
            <a:endParaRPr lang="en-AU" sz="2400" dirty="0"/>
          </a:p>
          <a:p>
            <a:pPr marL="914400" lvl="1" indent="-457200">
              <a:buFont typeface="+mj-lt"/>
              <a:buAutoNum type="arabicPeriod"/>
            </a:pPr>
            <a:r>
              <a:rPr lang="en-AU" sz="2400" dirty="0" smtClean="0"/>
              <a:t>System level performance monitoring</a:t>
            </a:r>
          </a:p>
          <a:p>
            <a:pPr marL="800100" lvl="1" indent="-342900">
              <a:buFont typeface="Arial" panose="020B0604020202020204" pitchFamily="34" charset="0"/>
              <a:buChar char="•"/>
            </a:pPr>
            <a:endParaRPr lang="en-AU" sz="2400" dirty="0"/>
          </a:p>
          <a:p>
            <a:pPr lvl="1"/>
            <a:endParaRPr lang="en-AU" dirty="0"/>
          </a:p>
        </p:txBody>
      </p:sp>
    </p:spTree>
    <p:extLst>
      <p:ext uri="{BB962C8B-B14F-4D97-AF65-F5344CB8AC3E}">
        <p14:creationId xmlns:p14="http://schemas.microsoft.com/office/powerpoint/2010/main" val="31033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620688"/>
            <a:ext cx="7776864" cy="738664"/>
          </a:xfrm>
          <a:prstGeom prst="rect">
            <a:avLst/>
          </a:prstGeom>
        </p:spPr>
        <p:txBody>
          <a:bodyPr wrap="square">
            <a:spAutoFit/>
          </a:bodyPr>
          <a:lstStyle/>
          <a:p>
            <a:r>
              <a:rPr lang="en-AU" sz="2400" b="1" dirty="0" smtClean="0"/>
              <a:t>Indigenous </a:t>
            </a:r>
            <a:r>
              <a:rPr lang="en-AU" sz="2400" b="1" dirty="0" err="1" smtClean="0"/>
              <a:t>HDR</a:t>
            </a:r>
            <a:r>
              <a:rPr lang="en-AU" sz="2400" b="1" dirty="0" smtClean="0"/>
              <a:t> Commencements and Completions</a:t>
            </a:r>
            <a:endParaRPr lang="en-AU" sz="2400" b="1" dirty="0"/>
          </a:p>
          <a:p>
            <a:endParaRPr lang="en-AU" dirty="0"/>
          </a:p>
        </p:txBody>
      </p:sp>
      <p:pic>
        <p:nvPicPr>
          <p:cNvPr id="1026" name="Picture 2" descr="Shows growth from 1989 to 2013.  Commencements shows growth until 2012 with a drop in 2013.&#10;Completions shows slow growth from 1989 to 2011 with slow drop-off to 2013." title="Graph of Indigenous HDR Commencements and Completions over 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788" y="1772816"/>
            <a:ext cx="619442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86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052736"/>
            <a:ext cx="8208912" cy="1477328"/>
          </a:xfrm>
          <a:prstGeom prst="rect">
            <a:avLst/>
          </a:prstGeom>
        </p:spPr>
        <p:txBody>
          <a:bodyPr wrap="square">
            <a:spAutoFit/>
          </a:bodyPr>
          <a:lstStyle/>
          <a:p>
            <a:pPr algn="ctr"/>
            <a:r>
              <a:rPr lang="en-AU" sz="2400" b="1" dirty="0" smtClean="0"/>
              <a:t>Indigenous as a proportion of </a:t>
            </a:r>
            <a:r>
              <a:rPr lang="en-AU" sz="2400" b="1" dirty="0"/>
              <a:t>all </a:t>
            </a:r>
            <a:r>
              <a:rPr lang="en-AU" sz="2400" b="1" dirty="0" err="1" smtClean="0"/>
              <a:t>HDR</a:t>
            </a:r>
            <a:r>
              <a:rPr lang="en-AU" sz="2400" b="1" dirty="0" smtClean="0"/>
              <a:t> commencements </a:t>
            </a:r>
            <a:r>
              <a:rPr lang="en-AU" sz="2400" b="1" dirty="0"/>
              <a:t>and </a:t>
            </a:r>
            <a:r>
              <a:rPr lang="en-AU" sz="2400" b="1" dirty="0" smtClean="0"/>
              <a:t>completions</a:t>
            </a:r>
          </a:p>
          <a:p>
            <a:endParaRPr lang="en-AU" sz="2400" b="1" dirty="0"/>
          </a:p>
          <a:p>
            <a:endParaRPr lang="en-AU" dirty="0"/>
          </a:p>
        </p:txBody>
      </p:sp>
      <p:pic>
        <p:nvPicPr>
          <p:cNvPr id="2050" name="Picture 2" descr="Shows growth as a proportion of all HDR enrolments from 1989 to 2013.  Commencements shows growth as a proportion of all HDR until 2012 with a drop in 2013.&#10;Completions shows slow growth as a proportion of all HDR from 1989 to 2011 with slow drop-off to 2013." title="Indigenous as a proportion of all HDR commencements and comple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913" y="2054224"/>
            <a:ext cx="6224587" cy="3030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650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hows 42% in Society and Culture, 19% in health, 15% in Education, 10% in Creative arts and all others at less than 10%." title="Pie chart of proportional representation of Indigenous HDR students across broad fields of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052736"/>
            <a:ext cx="4724400" cy="514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27584" y="260648"/>
            <a:ext cx="7200800" cy="400110"/>
          </a:xfrm>
          <a:prstGeom prst="rect">
            <a:avLst/>
          </a:prstGeom>
        </p:spPr>
        <p:txBody>
          <a:bodyPr wrap="square">
            <a:spAutoFit/>
          </a:bodyPr>
          <a:lstStyle/>
          <a:p>
            <a:pPr algn="ctr"/>
            <a:r>
              <a:rPr lang="en-AU" sz="2000" b="1" dirty="0"/>
              <a:t>Indigenous </a:t>
            </a:r>
            <a:r>
              <a:rPr lang="en-AU" sz="2000" b="1" dirty="0" err="1" smtClean="0"/>
              <a:t>HDR</a:t>
            </a:r>
            <a:r>
              <a:rPr lang="en-AU" sz="2000" b="1" dirty="0" smtClean="0"/>
              <a:t> Enrolments by Field of Education</a:t>
            </a:r>
            <a:endParaRPr lang="en-AU" sz="2000" b="1" dirty="0"/>
          </a:p>
        </p:txBody>
      </p:sp>
    </p:spTree>
    <p:extLst>
      <p:ext uri="{BB962C8B-B14F-4D97-AF65-F5344CB8AC3E}">
        <p14:creationId xmlns:p14="http://schemas.microsoft.com/office/powerpoint/2010/main" val="19802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1052736"/>
            <a:ext cx="7776864" cy="1107996"/>
          </a:xfrm>
          <a:prstGeom prst="rect">
            <a:avLst/>
          </a:prstGeom>
        </p:spPr>
        <p:txBody>
          <a:bodyPr wrap="square">
            <a:spAutoFit/>
          </a:bodyPr>
          <a:lstStyle/>
          <a:p>
            <a:r>
              <a:rPr lang="en-AU" sz="2400" b="1" dirty="0" smtClean="0"/>
              <a:t>The  Indigenous Academic workforce</a:t>
            </a:r>
          </a:p>
          <a:p>
            <a:endParaRPr lang="en-AU" sz="2400" b="1" dirty="0"/>
          </a:p>
          <a:p>
            <a:endParaRPr lang="en-AU" dirty="0"/>
          </a:p>
        </p:txBody>
      </p:sp>
      <p:pic>
        <p:nvPicPr>
          <p:cNvPr id="3074" name="Picture 2" descr="Shows steady growth from 2001 to 2012,  Lecturers are greatest number and steady growth.  Senior Lecturers shows steady growth. Above Senior Lecturer shows sharp growth and overtakes numbers of Senior Lecturers in 2008. Level A staff show slow growth and drop-off from 2006&#10;.&#10;" title="Line graph of Indigenous Academic staff numbers by lev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819275"/>
            <a:ext cx="4173488"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Shows steady growth from 2001 to 2012,  Lecturers are greatest number and steady growth.  Senior Lecturers shows steady growth. Above Senior Lecturer shows sharp growth and overtakes numbers of Senior Lecturers in 2006. Level A staff show slow growth and drop-off from 2009.&#10;" title="Line graph of Non-Indigenous Academic staff numbers by lev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819275"/>
            <a:ext cx="4176464"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736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04239" y="240813"/>
            <a:ext cx="7776864" cy="6032421"/>
          </a:xfrm>
          <a:prstGeom prst="rect">
            <a:avLst/>
          </a:prstGeom>
        </p:spPr>
        <p:txBody>
          <a:bodyPr wrap="square">
            <a:spAutoFit/>
          </a:bodyPr>
          <a:lstStyle/>
          <a:p>
            <a:pPr algn="ctr"/>
            <a:r>
              <a:rPr lang="en-AU" sz="2800" b="1" dirty="0" smtClean="0"/>
              <a:t>What is ATSIHEAC doing?   </a:t>
            </a:r>
          </a:p>
          <a:p>
            <a:r>
              <a:rPr lang="en-AU" sz="2400" dirty="0"/>
              <a:t>ATSIHEAC is looking </a:t>
            </a:r>
            <a:r>
              <a:rPr lang="en-AU" sz="2400" dirty="0" smtClean="0"/>
              <a:t>at strategies to, among other things:</a:t>
            </a:r>
            <a:endParaRPr lang="en-AU" sz="2400" dirty="0"/>
          </a:p>
          <a:p>
            <a:pPr marL="285750" lvl="0" indent="-285750">
              <a:buFont typeface="Arial" panose="020B0604020202020204" pitchFamily="34" charset="0"/>
              <a:buChar char="•"/>
            </a:pPr>
            <a:r>
              <a:rPr lang="en-AU" sz="2400" dirty="0" smtClean="0"/>
              <a:t>Maximise the </a:t>
            </a:r>
            <a:r>
              <a:rPr lang="en-AU" sz="2400" dirty="0"/>
              <a:t>PhD pipeline for Indigenous </a:t>
            </a:r>
            <a:r>
              <a:rPr lang="en-AU" sz="2400" dirty="0" smtClean="0"/>
              <a:t>students</a:t>
            </a:r>
          </a:p>
          <a:p>
            <a:pPr marL="285750" lvl="0" indent="-285750">
              <a:buFont typeface="Arial" panose="020B0604020202020204" pitchFamily="34" charset="0"/>
              <a:buChar char="•"/>
            </a:pPr>
            <a:endParaRPr lang="en-AU" sz="2400" dirty="0"/>
          </a:p>
          <a:p>
            <a:pPr marL="285750" lvl="0" indent="-285750">
              <a:buFont typeface="Arial" panose="020B0604020202020204" pitchFamily="34" charset="0"/>
              <a:buChar char="•"/>
            </a:pPr>
            <a:r>
              <a:rPr lang="en-AU" sz="2400" dirty="0" smtClean="0"/>
              <a:t>Identify and address barriers to Indigenous students considering </a:t>
            </a:r>
            <a:r>
              <a:rPr lang="en-AU" sz="2400" dirty="0" err="1" smtClean="0"/>
              <a:t>HDR</a:t>
            </a:r>
            <a:r>
              <a:rPr lang="en-AU" sz="2400" dirty="0" smtClean="0"/>
              <a:t> options including cultural, financial and structural</a:t>
            </a:r>
            <a:endParaRPr lang="en-AU" sz="2400" dirty="0"/>
          </a:p>
          <a:p>
            <a:pPr marL="285750" lvl="0" indent="-285750">
              <a:buFont typeface="Arial" panose="020B0604020202020204" pitchFamily="34" charset="0"/>
              <a:buChar char="•"/>
            </a:pPr>
            <a:endParaRPr lang="en-AU" sz="2400" dirty="0" smtClean="0"/>
          </a:p>
          <a:p>
            <a:pPr marL="285750" lvl="0" indent="-285750">
              <a:buFont typeface="Arial" panose="020B0604020202020204" pitchFamily="34" charset="0"/>
              <a:buChar char="•"/>
            </a:pPr>
            <a:r>
              <a:rPr lang="en-AU" sz="2400" dirty="0" smtClean="0"/>
              <a:t>Identifying </a:t>
            </a:r>
            <a:r>
              <a:rPr lang="en-AU" sz="2400" dirty="0"/>
              <a:t>and clarifying lateral entry pathways from </a:t>
            </a:r>
            <a:r>
              <a:rPr lang="en-AU" sz="2400" dirty="0" smtClean="0"/>
              <a:t>professions</a:t>
            </a:r>
            <a:endParaRPr lang="en-AU" sz="2400" b="1" i="1" dirty="0" smtClean="0"/>
          </a:p>
          <a:p>
            <a:pPr marL="342900" indent="-342900">
              <a:buFont typeface="Arial" panose="020B0604020202020204" pitchFamily="34" charset="0"/>
              <a:buChar char="•"/>
            </a:pPr>
            <a:endParaRPr lang="en-AU" sz="2400" b="1" i="1" dirty="0"/>
          </a:p>
          <a:p>
            <a:pPr marL="342900" indent="-342900">
              <a:buFont typeface="Arial" panose="020B0604020202020204" pitchFamily="34" charset="0"/>
              <a:buChar char="•"/>
            </a:pPr>
            <a:endParaRPr lang="en-AU" sz="2400" b="1" i="1" dirty="0" smtClean="0"/>
          </a:p>
          <a:p>
            <a:endParaRPr lang="en-AU" sz="2400" b="1" i="1" dirty="0"/>
          </a:p>
          <a:p>
            <a:endParaRPr lang="en-AU" sz="2800" b="1" i="1" dirty="0" smtClean="0"/>
          </a:p>
          <a:p>
            <a:endParaRPr lang="en-AU" dirty="0"/>
          </a:p>
        </p:txBody>
      </p:sp>
    </p:spTree>
    <p:extLst>
      <p:ext uri="{BB962C8B-B14F-4D97-AF65-F5344CB8AC3E}">
        <p14:creationId xmlns:p14="http://schemas.microsoft.com/office/powerpoint/2010/main" val="213721972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7624" y="1112244"/>
            <a:ext cx="6408712" cy="4062651"/>
          </a:xfrm>
          <a:prstGeom prst="rect">
            <a:avLst/>
          </a:prstGeom>
        </p:spPr>
        <p:txBody>
          <a:bodyPr wrap="square">
            <a:spAutoFit/>
          </a:bodyPr>
          <a:lstStyle/>
          <a:p>
            <a:r>
              <a:rPr lang="en-AU" sz="2400" b="1" dirty="0" smtClean="0"/>
              <a:t>Areas where </a:t>
            </a:r>
            <a:r>
              <a:rPr lang="en-AU" sz="2400" b="1" dirty="0" err="1" smtClean="0"/>
              <a:t>DDoGs</a:t>
            </a:r>
            <a:r>
              <a:rPr lang="en-AU" sz="2400" b="1" dirty="0" smtClean="0"/>
              <a:t> can make a difference</a:t>
            </a:r>
          </a:p>
          <a:p>
            <a:endParaRPr lang="en-AU" sz="2400" b="1" dirty="0"/>
          </a:p>
          <a:p>
            <a:pPr lvl="1" indent="-457200">
              <a:buFont typeface="+mj-lt"/>
              <a:buAutoNum type="arabicPeriod"/>
            </a:pPr>
            <a:r>
              <a:rPr lang="en-AU" sz="2400" dirty="0"/>
              <a:t>Identification of high flyers</a:t>
            </a:r>
          </a:p>
          <a:p>
            <a:pPr lvl="1" indent="-457200">
              <a:buFont typeface="+mj-lt"/>
              <a:buAutoNum type="arabicPeriod"/>
            </a:pPr>
            <a:r>
              <a:rPr lang="en-AU" sz="2400" dirty="0"/>
              <a:t>Supervision – Awareness of Cultural </a:t>
            </a:r>
            <a:r>
              <a:rPr lang="en-AU" sz="2400" dirty="0" smtClean="0"/>
              <a:t>Competency</a:t>
            </a:r>
          </a:p>
          <a:p>
            <a:pPr lvl="1" indent="-457200">
              <a:buFont typeface="Arial" panose="020B0604020202020204" pitchFamily="34" charset="0"/>
              <a:buChar char="•"/>
            </a:pPr>
            <a:r>
              <a:rPr lang="en-AU" dirty="0"/>
              <a:t>https://</a:t>
            </a:r>
            <a:r>
              <a:rPr lang="en-AU" dirty="0" smtClean="0"/>
              <a:t>www.lowitja.org.au/lowitja-publishing/C023</a:t>
            </a:r>
          </a:p>
          <a:p>
            <a:pPr lvl="1" indent="-457200">
              <a:buFont typeface="Arial" panose="020B0604020202020204" pitchFamily="34" charset="0"/>
              <a:buChar char="•"/>
            </a:pPr>
            <a:r>
              <a:rPr lang="en-AU" dirty="0"/>
              <a:t>https://www.universitiesaustralia.edu.au/uni-participation-quality/Indigenous-Higher-Education/Indigenous-Cultural-Compet#.VGGLtHIU-Uk</a:t>
            </a:r>
            <a:endParaRPr lang="en-AU" dirty="0" smtClean="0"/>
          </a:p>
          <a:p>
            <a:pPr lvl="1" indent="-457200">
              <a:buFont typeface="+mj-lt"/>
              <a:buAutoNum type="arabicPeriod" startAt="3"/>
            </a:pPr>
            <a:r>
              <a:rPr lang="en-AU" sz="2400" dirty="0" smtClean="0"/>
              <a:t>Curriculum for </a:t>
            </a:r>
            <a:r>
              <a:rPr lang="en-AU" sz="2400" dirty="0" err="1" smtClean="0"/>
              <a:t>HDR</a:t>
            </a:r>
            <a:r>
              <a:rPr lang="en-AU" sz="2400" dirty="0" smtClean="0"/>
              <a:t> programmes</a:t>
            </a:r>
            <a:endParaRPr lang="en-AU" sz="2400" dirty="0"/>
          </a:p>
          <a:p>
            <a:pPr lvl="1" indent="-457200">
              <a:buFont typeface="+mj-lt"/>
              <a:buAutoNum type="arabicPeriod" startAt="3"/>
            </a:pPr>
            <a:r>
              <a:rPr lang="en-AU" sz="2400" dirty="0" smtClean="0"/>
              <a:t>Outreach</a:t>
            </a:r>
            <a:endParaRPr lang="en-AU" sz="2400" dirty="0"/>
          </a:p>
        </p:txBody>
      </p:sp>
    </p:spTree>
    <p:extLst>
      <p:ext uri="{BB962C8B-B14F-4D97-AF65-F5344CB8AC3E}">
        <p14:creationId xmlns:p14="http://schemas.microsoft.com/office/powerpoint/2010/main" val="37938521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3.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4.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5.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6.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
  <TotalTime>2927</TotalTime>
  <Words>229</Words>
  <Application>Microsoft Office PowerPoint</Application>
  <PresentationFormat>On-screen Show (4:3)</PresentationFormat>
  <Paragraphs>71</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Apex</vt:lpstr>
      <vt:lpstr>3_Apex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Chynoweth, Adele</dc:creator>
  <cp:lastModifiedBy>Dennis Alexander</cp:lastModifiedBy>
  <cp:revision>289</cp:revision>
  <cp:lastPrinted>2014-06-26T00:56:57Z</cp:lastPrinted>
  <dcterms:created xsi:type="dcterms:W3CDTF">2014-02-05T02:38:26Z</dcterms:created>
  <dcterms:modified xsi:type="dcterms:W3CDTF">2015-09-09T23:56:06Z</dcterms:modified>
</cp:coreProperties>
</file>