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notesSlides/notesSlide25.xml" ContentType="application/vnd.openxmlformats-officedocument.presentationml.notesSlide+xml"/>
  <Override PartName="/ppt/ink/ink2.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 id="2147483760" r:id="rId5"/>
  </p:sldMasterIdLst>
  <p:notesMasterIdLst>
    <p:notesMasterId r:id="rId35"/>
  </p:notesMasterIdLst>
  <p:handoutMasterIdLst>
    <p:handoutMasterId r:id="rId36"/>
  </p:handoutMasterIdLst>
  <p:sldIdLst>
    <p:sldId id="313" r:id="rId6"/>
    <p:sldId id="315" r:id="rId7"/>
    <p:sldId id="316" r:id="rId8"/>
    <p:sldId id="317" r:id="rId9"/>
    <p:sldId id="318" r:id="rId10"/>
    <p:sldId id="349" r:id="rId11"/>
    <p:sldId id="319" r:id="rId12"/>
    <p:sldId id="345" r:id="rId13"/>
    <p:sldId id="341" r:id="rId14"/>
    <p:sldId id="322" r:id="rId15"/>
    <p:sldId id="323" r:id="rId16"/>
    <p:sldId id="326" r:id="rId17"/>
    <p:sldId id="346" r:id="rId18"/>
    <p:sldId id="330" r:id="rId19"/>
    <p:sldId id="347" r:id="rId20"/>
    <p:sldId id="320" r:id="rId21"/>
    <p:sldId id="321" r:id="rId22"/>
    <p:sldId id="344" r:id="rId23"/>
    <p:sldId id="324" r:id="rId24"/>
    <p:sldId id="331" r:id="rId25"/>
    <p:sldId id="332" r:id="rId26"/>
    <p:sldId id="333" r:id="rId27"/>
    <p:sldId id="342" r:id="rId28"/>
    <p:sldId id="334" r:id="rId29"/>
    <p:sldId id="336" r:id="rId30"/>
    <p:sldId id="338" r:id="rId31"/>
    <p:sldId id="343" r:id="rId32"/>
    <p:sldId id="339" r:id="rId33"/>
    <p:sldId id="309" r:id="rId34"/>
  </p:sldIdLst>
  <p:sldSz cx="9144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T,Tegan" initials="B" lastIdx="4" clrIdx="0">
    <p:extLst>
      <p:ext uri="{19B8F6BF-5375-455C-9EA6-DF929625EA0E}">
        <p15:presenceInfo xmlns:p15="http://schemas.microsoft.com/office/powerpoint/2012/main" userId="S::Tegan.Burt@education.gov.au::2cae51e1-9079-4285-909d-89c5255219b7" providerId="AD"/>
      </p:ext>
    </p:extLst>
  </p:cmAuthor>
  <p:cmAuthor id="2" name="HATTON,Melinda" initials="HA" lastIdx="17" clrIdx="1">
    <p:extLst>
      <p:ext uri="{19B8F6BF-5375-455C-9EA6-DF929625EA0E}">
        <p15:presenceInfo xmlns:p15="http://schemas.microsoft.com/office/powerpoint/2012/main" userId="S::melinda.hatton@tps.gov.au::047c1b75-2b6e-494e-8ef7-48ca1dd7f005" providerId="AD"/>
      </p:ext>
    </p:extLst>
  </p:cmAuthor>
  <p:cmAuthor id="3" name="LAMBERT,Mirah" initials="L" lastIdx="2" clrIdx="2">
    <p:extLst>
      <p:ext uri="{19B8F6BF-5375-455C-9EA6-DF929625EA0E}">
        <p15:presenceInfo xmlns:p15="http://schemas.microsoft.com/office/powerpoint/2012/main" userId="S::Mirah.Lambert@dese.gov.au::7be5e470-83e2-49c2-bf67-ec9fc67dbe8b" providerId="AD"/>
      </p:ext>
    </p:extLst>
  </p:cmAuthor>
  <p:cmAuthor id="4" name="Mirah Lambert" initials="ML" lastIdx="14" clrIdx="3">
    <p:extLst>
      <p:ext uri="{19B8F6BF-5375-455C-9EA6-DF929625EA0E}">
        <p15:presenceInfo xmlns:p15="http://schemas.microsoft.com/office/powerpoint/2012/main" userId="S::Mirah.Lambert@education.gov.au::7be5e470-83e2-49c2-bf67-ec9fc67dbe8b" providerId="AD"/>
      </p:ext>
    </p:extLst>
  </p:cmAuthor>
  <p:cmAuthor id="5" name="WALKER,Michelle" initials="WA" lastIdx="15" clrIdx="4">
    <p:extLst>
      <p:ext uri="{19B8F6BF-5375-455C-9EA6-DF929625EA0E}">
        <p15:presenceInfo xmlns:p15="http://schemas.microsoft.com/office/powerpoint/2012/main" userId="S::michelle.walker@education.gov.au::eecd3738-4c6d-4c05-82d1-5db14f8dfa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97A2"/>
    <a:srgbClr val="D6165F"/>
    <a:srgbClr val="ED7D31"/>
    <a:srgbClr val="D5DDE1"/>
    <a:srgbClr val="F0B50E"/>
    <a:srgbClr val="00A79E"/>
    <a:srgbClr val="F15A29"/>
    <a:srgbClr val="99ABB3"/>
    <a:srgbClr val="D8DBDC"/>
    <a:srgbClr val="C7E7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52" y="820"/>
      </p:cViewPr>
      <p:guideLst>
        <p:guide orient="horz" pos="1622"/>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BERT,Mirah" userId="7be5e470-83e2-49c2-bf67-ec9fc67dbe8b" providerId="ADAL" clId="{38A9B4F8-4B7D-4039-8AF4-E311BE898B2E}"/>
    <pc:docChg chg="modSld">
      <pc:chgData name="LAMBERT,Mirah" userId="7be5e470-83e2-49c2-bf67-ec9fc67dbe8b" providerId="ADAL" clId="{38A9B4F8-4B7D-4039-8AF4-E311BE898B2E}" dt="2022-09-14T00:20:27.724" v="3"/>
      <pc:docMkLst>
        <pc:docMk/>
      </pc:docMkLst>
      <pc:sldChg chg="modCm">
        <pc:chgData name="LAMBERT,Mirah" userId="7be5e470-83e2-49c2-bf67-ec9fc67dbe8b" providerId="ADAL" clId="{38A9B4F8-4B7D-4039-8AF4-E311BE898B2E}" dt="2022-09-14T00:20:27.724" v="3"/>
        <pc:sldMkLst>
          <pc:docMk/>
          <pc:sldMk cId="2045376855" sldId="345"/>
        </pc:sldMkLst>
      </pc:sldChg>
    </pc:docChg>
  </pc:docChgLst>
  <pc:docChgLst>
    <pc:chgData name="LAMBERT,Mirah" userId="7be5e470-83e2-49c2-bf67-ec9fc67dbe8b" providerId="ADAL" clId="{0F4024B5-D27D-4297-85E1-2C23A31E90C5}"/>
    <pc:docChg chg="undo custSel modSld">
      <pc:chgData name="LAMBERT,Mirah" userId="7be5e470-83e2-49c2-bf67-ec9fc67dbe8b" providerId="ADAL" clId="{0F4024B5-D27D-4297-85E1-2C23A31E90C5}" dt="2022-09-05T03:41:26.071" v="1335"/>
      <pc:docMkLst>
        <pc:docMk/>
      </pc:docMkLst>
      <pc:sldChg chg="modCm">
        <pc:chgData name="LAMBERT,Mirah" userId="7be5e470-83e2-49c2-bf67-ec9fc67dbe8b" providerId="ADAL" clId="{0F4024B5-D27D-4297-85E1-2C23A31E90C5}" dt="2022-09-04T22:43:09.031" v="0"/>
        <pc:sldMkLst>
          <pc:docMk/>
          <pc:sldMk cId="469733570" sldId="318"/>
        </pc:sldMkLst>
      </pc:sldChg>
      <pc:sldChg chg="modSp mod">
        <pc:chgData name="LAMBERT,Mirah" userId="7be5e470-83e2-49c2-bf67-ec9fc67dbe8b" providerId="ADAL" clId="{0F4024B5-D27D-4297-85E1-2C23A31E90C5}" dt="2022-09-05T02:23:42.304" v="133"/>
        <pc:sldMkLst>
          <pc:docMk/>
          <pc:sldMk cId="2812813725" sldId="324"/>
        </pc:sldMkLst>
        <pc:graphicFrameChg chg="mod modGraphic">
          <ac:chgData name="LAMBERT,Mirah" userId="7be5e470-83e2-49c2-bf67-ec9fc67dbe8b" providerId="ADAL" clId="{0F4024B5-D27D-4297-85E1-2C23A31E90C5}" dt="2022-09-05T02:23:42.304" v="133"/>
          <ac:graphicFrameMkLst>
            <pc:docMk/>
            <pc:sldMk cId="2812813725" sldId="324"/>
            <ac:graphicFrameMk id="2" creationId="{D51BEE9B-32B0-4B4F-8AB2-A74AF9D27774}"/>
          </ac:graphicFrameMkLst>
        </pc:graphicFrameChg>
      </pc:sldChg>
      <pc:sldChg chg="modSp mod">
        <pc:chgData name="LAMBERT,Mirah" userId="7be5e470-83e2-49c2-bf67-ec9fc67dbe8b" providerId="ADAL" clId="{0F4024B5-D27D-4297-85E1-2C23A31E90C5}" dt="2022-09-05T02:40:47.439" v="368" actId="20577"/>
        <pc:sldMkLst>
          <pc:docMk/>
          <pc:sldMk cId="3035644238" sldId="330"/>
        </pc:sldMkLst>
        <pc:spChg chg="mod">
          <ac:chgData name="LAMBERT,Mirah" userId="7be5e470-83e2-49c2-bf67-ec9fc67dbe8b" providerId="ADAL" clId="{0F4024B5-D27D-4297-85E1-2C23A31E90C5}" dt="2022-09-05T02:40:47.439" v="368" actId="20577"/>
          <ac:spMkLst>
            <pc:docMk/>
            <pc:sldMk cId="3035644238" sldId="330"/>
            <ac:spMk id="4" creationId="{4BE9169F-B0F0-4715-B016-EA843EA66A18}"/>
          </ac:spMkLst>
        </pc:spChg>
      </pc:sldChg>
      <pc:sldChg chg="modSp mod delCm">
        <pc:chgData name="LAMBERT,Mirah" userId="7be5e470-83e2-49c2-bf67-ec9fc67dbe8b" providerId="ADAL" clId="{0F4024B5-D27D-4297-85E1-2C23A31E90C5}" dt="2022-09-05T01:36:28.233" v="9" actId="1592"/>
        <pc:sldMkLst>
          <pc:docMk/>
          <pc:sldMk cId="910054322" sldId="331"/>
        </pc:sldMkLst>
        <pc:picChg chg="mod modCrop">
          <ac:chgData name="LAMBERT,Mirah" userId="7be5e470-83e2-49c2-bf67-ec9fc67dbe8b" providerId="ADAL" clId="{0F4024B5-D27D-4297-85E1-2C23A31E90C5}" dt="2022-09-05T01:36:22.680" v="8" actId="14100"/>
          <ac:picMkLst>
            <pc:docMk/>
            <pc:sldMk cId="910054322" sldId="331"/>
            <ac:picMk id="5" creationId="{E1CEBE09-6FA6-4113-B349-8837D1CA738C}"/>
          </ac:picMkLst>
        </pc:picChg>
      </pc:sldChg>
      <pc:sldChg chg="modSp mod delCm">
        <pc:chgData name="LAMBERT,Mirah" userId="7be5e470-83e2-49c2-bf67-ec9fc67dbe8b" providerId="ADAL" clId="{0F4024B5-D27D-4297-85E1-2C23A31E90C5}" dt="2022-09-05T01:40:55.112" v="12" actId="14100"/>
        <pc:sldMkLst>
          <pc:docMk/>
          <pc:sldMk cId="3199831809" sldId="332"/>
        </pc:sldMkLst>
        <pc:picChg chg="mod modCrop">
          <ac:chgData name="LAMBERT,Mirah" userId="7be5e470-83e2-49c2-bf67-ec9fc67dbe8b" providerId="ADAL" clId="{0F4024B5-D27D-4297-85E1-2C23A31E90C5}" dt="2022-09-05T01:40:55.112" v="12" actId="14100"/>
          <ac:picMkLst>
            <pc:docMk/>
            <pc:sldMk cId="3199831809" sldId="332"/>
            <ac:picMk id="6" creationId="{9AB70BB6-C8C7-45A3-B3CB-DB47F81B6717}"/>
          </ac:picMkLst>
        </pc:picChg>
      </pc:sldChg>
      <pc:sldChg chg="modSp mod">
        <pc:chgData name="LAMBERT,Mirah" userId="7be5e470-83e2-49c2-bf67-ec9fc67dbe8b" providerId="ADAL" clId="{0F4024B5-D27D-4297-85E1-2C23A31E90C5}" dt="2022-09-05T03:38:19.258" v="1333" actId="113"/>
        <pc:sldMkLst>
          <pc:docMk/>
          <pc:sldMk cId="3645138428" sldId="333"/>
        </pc:sldMkLst>
        <pc:spChg chg="mod">
          <ac:chgData name="LAMBERT,Mirah" userId="7be5e470-83e2-49c2-bf67-ec9fc67dbe8b" providerId="ADAL" clId="{0F4024B5-D27D-4297-85E1-2C23A31E90C5}" dt="2022-09-05T02:45:47.090" v="501" actId="13926"/>
          <ac:spMkLst>
            <pc:docMk/>
            <pc:sldMk cId="3645138428" sldId="333"/>
            <ac:spMk id="3" creationId="{306E168E-C190-427E-83EC-52B79D7ADEE5}"/>
          </ac:spMkLst>
        </pc:spChg>
        <pc:spChg chg="mod">
          <ac:chgData name="LAMBERT,Mirah" userId="7be5e470-83e2-49c2-bf67-ec9fc67dbe8b" providerId="ADAL" clId="{0F4024B5-D27D-4297-85E1-2C23A31E90C5}" dt="2022-09-05T03:38:19.258" v="1333" actId="113"/>
          <ac:spMkLst>
            <pc:docMk/>
            <pc:sldMk cId="3645138428" sldId="333"/>
            <ac:spMk id="23" creationId="{EC8940FB-054F-49CB-8024-47075EB198D4}"/>
          </ac:spMkLst>
        </pc:spChg>
      </pc:sldChg>
      <pc:sldChg chg="addCm modCm">
        <pc:chgData name="LAMBERT,Mirah" userId="7be5e470-83e2-49c2-bf67-ec9fc67dbe8b" providerId="ADAL" clId="{0F4024B5-D27D-4297-85E1-2C23A31E90C5}" dt="2022-09-05T03:41:26.071" v="1335"/>
        <pc:sldMkLst>
          <pc:docMk/>
          <pc:sldMk cId="467493265" sldId="344"/>
        </pc:sldMkLst>
      </pc:sldChg>
      <pc:sldChg chg="modSp mod">
        <pc:chgData name="LAMBERT,Mirah" userId="7be5e470-83e2-49c2-bf67-ec9fc67dbe8b" providerId="ADAL" clId="{0F4024B5-D27D-4297-85E1-2C23A31E90C5}" dt="2022-09-05T02:43:41.710" v="444" actId="1036"/>
        <pc:sldMkLst>
          <pc:docMk/>
          <pc:sldMk cId="3258995447" sldId="346"/>
        </pc:sldMkLst>
        <pc:spChg chg="mod">
          <ac:chgData name="LAMBERT,Mirah" userId="7be5e470-83e2-49c2-bf67-ec9fc67dbe8b" providerId="ADAL" clId="{0F4024B5-D27D-4297-85E1-2C23A31E90C5}" dt="2022-09-05T02:43:34.990" v="429" actId="1036"/>
          <ac:spMkLst>
            <pc:docMk/>
            <pc:sldMk cId="3258995447" sldId="346"/>
            <ac:spMk id="6" creationId="{1D5E551A-BDC6-448A-8EB6-CA100855FF29}"/>
          </ac:spMkLst>
        </pc:spChg>
        <pc:spChg chg="mod">
          <ac:chgData name="LAMBERT,Mirah" userId="7be5e470-83e2-49c2-bf67-ec9fc67dbe8b" providerId="ADAL" clId="{0F4024B5-D27D-4297-85E1-2C23A31E90C5}" dt="2022-09-05T02:43:34.990" v="429" actId="1036"/>
          <ac:spMkLst>
            <pc:docMk/>
            <pc:sldMk cId="3258995447" sldId="346"/>
            <ac:spMk id="7" creationId="{D937E39B-3C5B-40B4-818D-945616401A67}"/>
          </ac:spMkLst>
        </pc:spChg>
        <pc:spChg chg="mod">
          <ac:chgData name="LAMBERT,Mirah" userId="7be5e470-83e2-49c2-bf67-ec9fc67dbe8b" providerId="ADAL" clId="{0F4024B5-D27D-4297-85E1-2C23A31E90C5}" dt="2022-09-05T02:43:34.990" v="429" actId="1036"/>
          <ac:spMkLst>
            <pc:docMk/>
            <pc:sldMk cId="3258995447" sldId="346"/>
            <ac:spMk id="8" creationId="{378B6746-9A90-4376-A8B4-99922F62F3C5}"/>
          </ac:spMkLst>
        </pc:spChg>
        <pc:spChg chg="mod">
          <ac:chgData name="LAMBERT,Mirah" userId="7be5e470-83e2-49c2-bf67-ec9fc67dbe8b" providerId="ADAL" clId="{0F4024B5-D27D-4297-85E1-2C23A31E90C5}" dt="2022-09-05T02:43:34.990" v="429" actId="1036"/>
          <ac:spMkLst>
            <pc:docMk/>
            <pc:sldMk cId="3258995447" sldId="346"/>
            <ac:spMk id="10" creationId="{9214603A-8A5C-4826-B1B6-E3BF93A0C21D}"/>
          </ac:spMkLst>
        </pc:spChg>
        <pc:spChg chg="mod">
          <ac:chgData name="LAMBERT,Mirah" userId="7be5e470-83e2-49c2-bf67-ec9fc67dbe8b" providerId="ADAL" clId="{0F4024B5-D27D-4297-85E1-2C23A31E90C5}" dt="2022-09-05T02:43:34.990" v="429" actId="1036"/>
          <ac:spMkLst>
            <pc:docMk/>
            <pc:sldMk cId="3258995447" sldId="346"/>
            <ac:spMk id="11" creationId="{D2416BCF-A5F2-4212-B21F-86809D12EB80}"/>
          </ac:spMkLst>
        </pc:spChg>
        <pc:spChg chg="mod">
          <ac:chgData name="LAMBERT,Mirah" userId="7be5e470-83e2-49c2-bf67-ec9fc67dbe8b" providerId="ADAL" clId="{0F4024B5-D27D-4297-85E1-2C23A31E90C5}" dt="2022-09-05T02:43:41.710" v="444" actId="1036"/>
          <ac:spMkLst>
            <pc:docMk/>
            <pc:sldMk cId="3258995447" sldId="346"/>
            <ac:spMk id="13" creationId="{7ED1315D-9298-4E19-8B03-6B415882B3E7}"/>
          </ac:spMkLst>
        </pc:spChg>
        <pc:spChg chg="mod">
          <ac:chgData name="LAMBERT,Mirah" userId="7be5e470-83e2-49c2-bf67-ec9fc67dbe8b" providerId="ADAL" clId="{0F4024B5-D27D-4297-85E1-2C23A31E90C5}" dt="2022-09-05T02:43:41.710" v="444" actId="1036"/>
          <ac:spMkLst>
            <pc:docMk/>
            <pc:sldMk cId="3258995447" sldId="346"/>
            <ac:spMk id="14" creationId="{B934A0CD-6B8B-4821-9A82-ED7CE3AFE557}"/>
          </ac:spMkLst>
        </pc:spChg>
      </pc:sldChg>
      <pc:sldChg chg="modSp mod">
        <pc:chgData name="LAMBERT,Mirah" userId="7be5e470-83e2-49c2-bf67-ec9fc67dbe8b" providerId="ADAL" clId="{0F4024B5-D27D-4297-85E1-2C23A31E90C5}" dt="2022-09-05T02:44:49.578" v="498" actId="1076"/>
        <pc:sldMkLst>
          <pc:docMk/>
          <pc:sldMk cId="3963539308" sldId="347"/>
        </pc:sldMkLst>
        <pc:spChg chg="mod">
          <ac:chgData name="LAMBERT,Mirah" userId="7be5e470-83e2-49c2-bf67-ec9fc67dbe8b" providerId="ADAL" clId="{0F4024B5-D27D-4297-85E1-2C23A31E90C5}" dt="2022-09-05T02:44:32.216" v="496" actId="1037"/>
          <ac:spMkLst>
            <pc:docMk/>
            <pc:sldMk cId="3963539308" sldId="347"/>
            <ac:spMk id="6" creationId="{1D5E551A-BDC6-448A-8EB6-CA100855FF29}"/>
          </ac:spMkLst>
        </pc:spChg>
        <pc:spChg chg="mod">
          <ac:chgData name="LAMBERT,Mirah" userId="7be5e470-83e2-49c2-bf67-ec9fc67dbe8b" providerId="ADAL" clId="{0F4024B5-D27D-4297-85E1-2C23A31E90C5}" dt="2022-09-05T02:44:49.578" v="498" actId="1076"/>
          <ac:spMkLst>
            <pc:docMk/>
            <pc:sldMk cId="3963539308" sldId="347"/>
            <ac:spMk id="8" creationId="{378B6746-9A90-4376-A8B4-99922F62F3C5}"/>
          </ac:spMkLst>
        </pc:spChg>
        <pc:spChg chg="mod">
          <ac:chgData name="LAMBERT,Mirah" userId="7be5e470-83e2-49c2-bf67-ec9fc67dbe8b" providerId="ADAL" clId="{0F4024B5-D27D-4297-85E1-2C23A31E90C5}" dt="2022-09-05T02:44:18.596" v="449" actId="1076"/>
          <ac:spMkLst>
            <pc:docMk/>
            <pc:sldMk cId="3963539308" sldId="347"/>
            <ac:spMk id="13" creationId="{7ED1315D-9298-4E19-8B03-6B415882B3E7}"/>
          </ac:spMkLst>
        </pc:spChg>
        <pc:spChg chg="mod">
          <ac:chgData name="LAMBERT,Mirah" userId="7be5e470-83e2-49c2-bf67-ec9fc67dbe8b" providerId="ADAL" clId="{0F4024B5-D27D-4297-85E1-2C23A31E90C5}" dt="2022-09-05T02:44:18.596" v="449" actId="1076"/>
          <ac:spMkLst>
            <pc:docMk/>
            <pc:sldMk cId="3963539308" sldId="347"/>
            <ac:spMk id="14" creationId="{B934A0CD-6B8B-4821-9A82-ED7CE3AFE557}"/>
          </ac:spMkLst>
        </pc:spChg>
        <pc:cxnChg chg="mod">
          <ac:chgData name="LAMBERT,Mirah" userId="7be5e470-83e2-49c2-bf67-ec9fc67dbe8b" providerId="ADAL" clId="{0F4024B5-D27D-4297-85E1-2C23A31E90C5}" dt="2022-09-05T02:44:32.216" v="496" actId="1037"/>
          <ac:cxnSpMkLst>
            <pc:docMk/>
            <pc:sldMk cId="3963539308" sldId="347"/>
            <ac:cxnSpMk id="4" creationId="{F3535B9D-B7C3-FF60-FC86-1D87A5B3110F}"/>
          </ac:cxnSpMkLst>
        </pc:cxnChg>
      </pc:sldChg>
      <pc:sldChg chg="modSp mod">
        <pc:chgData name="LAMBERT,Mirah" userId="7be5e470-83e2-49c2-bf67-ec9fc67dbe8b" providerId="ADAL" clId="{0F4024B5-D27D-4297-85E1-2C23A31E90C5}" dt="2022-09-05T03:33:38.342" v="1279" actId="20577"/>
        <pc:sldMkLst>
          <pc:docMk/>
          <pc:sldMk cId="571404278" sldId="348"/>
        </pc:sldMkLst>
        <pc:spChg chg="mod">
          <ac:chgData name="LAMBERT,Mirah" userId="7be5e470-83e2-49c2-bf67-ec9fc67dbe8b" providerId="ADAL" clId="{0F4024B5-D27D-4297-85E1-2C23A31E90C5}" dt="2022-09-05T03:33:38.342" v="1279" actId="20577"/>
          <ac:spMkLst>
            <pc:docMk/>
            <pc:sldMk cId="571404278" sldId="348"/>
            <ac:spMk id="2" creationId="{9693B7B0-B2E2-1FE5-11CB-A2A5ECC416E6}"/>
          </ac:spMkLst>
        </pc:spChg>
      </pc:sldChg>
    </pc:docChg>
  </pc:docChgLst>
  <pc:docChgLst>
    <pc:chgData name="LAMBERT,Mirah" userId="S::mirah.lambert@education.gov.au::7be5e470-83e2-49c2-bf67-ec9fc67dbe8b" providerId="AD" clId="Web-{2FC87B9A-AFE8-A8CE-3864-C6835148D6F0}"/>
    <pc:docChg chg="modSld">
      <pc:chgData name="LAMBERT,Mirah" userId="S::mirah.lambert@education.gov.au::7be5e470-83e2-49c2-bf67-ec9fc67dbe8b" providerId="AD" clId="Web-{2FC87B9A-AFE8-A8CE-3864-C6835148D6F0}" dt="2022-09-05T05:21:24.196" v="83"/>
      <pc:docMkLst>
        <pc:docMk/>
      </pc:docMkLst>
      <pc:sldChg chg="modSp addCm">
        <pc:chgData name="LAMBERT,Mirah" userId="S::mirah.lambert@education.gov.au::7be5e470-83e2-49c2-bf67-ec9fc67dbe8b" providerId="AD" clId="Web-{2FC87B9A-AFE8-A8CE-3864-C6835148D6F0}" dt="2022-09-05T05:21:24.196" v="83"/>
        <pc:sldMkLst>
          <pc:docMk/>
          <pc:sldMk cId="2812813725" sldId="324"/>
        </pc:sldMkLst>
        <pc:graphicFrameChg chg="mod modGraphic">
          <ac:chgData name="LAMBERT,Mirah" userId="S::mirah.lambert@education.gov.au::7be5e470-83e2-49c2-bf67-ec9fc67dbe8b" providerId="AD" clId="Web-{2FC87B9A-AFE8-A8CE-3864-C6835148D6F0}" dt="2022-09-05T05:21:24.196" v="83"/>
          <ac:graphicFrameMkLst>
            <pc:docMk/>
            <pc:sldMk cId="2812813725" sldId="324"/>
            <ac:graphicFrameMk id="2" creationId="{D51BEE9B-32B0-4B4F-8AB2-A74AF9D27774}"/>
          </ac:graphicFrameMkLst>
        </pc:graphicFrameChg>
      </pc:sldChg>
    </pc:docChg>
  </pc:docChgLst>
  <pc:docChgLst>
    <pc:chgData name="Mirah Lambert" userId="7be5e470-83e2-49c2-bf67-ec9fc67dbe8b" providerId="ADAL" clId="{0F4024B5-D27D-4297-85E1-2C23A31E90C5}"/>
    <pc:docChg chg="undo custSel addSld delSld modSld">
      <pc:chgData name="Mirah Lambert" userId="7be5e470-83e2-49c2-bf67-ec9fc67dbe8b" providerId="ADAL" clId="{0F4024B5-D27D-4297-85E1-2C23A31E90C5}" dt="2022-09-05T23:13:56.827" v="1071" actId="13926"/>
      <pc:docMkLst>
        <pc:docMk/>
      </pc:docMkLst>
      <pc:sldChg chg="modSp mod">
        <pc:chgData name="Mirah Lambert" userId="7be5e470-83e2-49c2-bf67-ec9fc67dbe8b" providerId="ADAL" clId="{0F4024B5-D27D-4297-85E1-2C23A31E90C5}" dt="2022-09-05T12:18:00.033" v="948" actId="1036"/>
        <pc:sldMkLst>
          <pc:docMk/>
          <pc:sldMk cId="469733570" sldId="318"/>
        </pc:sldMkLst>
        <pc:spChg chg="mod">
          <ac:chgData name="Mirah Lambert" userId="7be5e470-83e2-49c2-bf67-ec9fc67dbe8b" providerId="ADAL" clId="{0F4024B5-D27D-4297-85E1-2C23A31E90C5}" dt="2022-09-05T12:18:00.033" v="948" actId="1036"/>
          <ac:spMkLst>
            <pc:docMk/>
            <pc:sldMk cId="469733570" sldId="318"/>
            <ac:spMk id="3" creationId="{306E168E-C190-427E-83EC-52B79D7ADEE5}"/>
          </ac:spMkLst>
        </pc:spChg>
        <pc:spChg chg="mod">
          <ac:chgData name="Mirah Lambert" userId="7be5e470-83e2-49c2-bf67-ec9fc67dbe8b" providerId="ADAL" clId="{0F4024B5-D27D-4297-85E1-2C23A31E90C5}" dt="2022-09-05T04:04:58.495" v="18" actId="948"/>
          <ac:spMkLst>
            <pc:docMk/>
            <pc:sldMk cId="469733570" sldId="318"/>
            <ac:spMk id="4" creationId="{4BE9169F-B0F0-4715-B016-EA843EA66A18}"/>
          </ac:spMkLst>
        </pc:spChg>
      </pc:sldChg>
      <pc:sldChg chg="modSp mod">
        <pc:chgData name="Mirah Lambert" userId="7be5e470-83e2-49c2-bf67-ec9fc67dbe8b" providerId="ADAL" clId="{0F4024B5-D27D-4297-85E1-2C23A31E90C5}" dt="2022-09-05T11:51:46.278" v="739" actId="255"/>
        <pc:sldMkLst>
          <pc:docMk/>
          <pc:sldMk cId="4291141257" sldId="319"/>
        </pc:sldMkLst>
        <pc:spChg chg="mod">
          <ac:chgData name="Mirah Lambert" userId="7be5e470-83e2-49c2-bf67-ec9fc67dbe8b" providerId="ADAL" clId="{0F4024B5-D27D-4297-85E1-2C23A31E90C5}" dt="2022-09-05T11:51:46.278" v="739" actId="255"/>
          <ac:spMkLst>
            <pc:docMk/>
            <pc:sldMk cId="4291141257" sldId="319"/>
            <ac:spMk id="4" creationId="{4BE9169F-B0F0-4715-B016-EA843EA66A18}"/>
          </ac:spMkLst>
        </pc:spChg>
      </pc:sldChg>
      <pc:sldChg chg="modSp mod">
        <pc:chgData name="Mirah Lambert" userId="7be5e470-83e2-49c2-bf67-ec9fc67dbe8b" providerId="ADAL" clId="{0F4024B5-D27D-4297-85E1-2C23A31E90C5}" dt="2022-09-05T12:04:42.543" v="844" actId="5793"/>
        <pc:sldMkLst>
          <pc:docMk/>
          <pc:sldMk cId="2975628010" sldId="320"/>
        </pc:sldMkLst>
        <pc:spChg chg="mod">
          <ac:chgData name="Mirah Lambert" userId="7be5e470-83e2-49c2-bf67-ec9fc67dbe8b" providerId="ADAL" clId="{0F4024B5-D27D-4297-85E1-2C23A31E90C5}" dt="2022-09-05T12:04:42.543" v="844" actId="5793"/>
          <ac:spMkLst>
            <pc:docMk/>
            <pc:sldMk cId="2975628010" sldId="320"/>
            <ac:spMk id="4" creationId="{4BE9169F-B0F0-4715-B016-EA843EA66A18}"/>
          </ac:spMkLst>
        </pc:spChg>
      </pc:sldChg>
      <pc:sldChg chg="modSp mod">
        <pc:chgData name="Mirah Lambert" userId="7be5e470-83e2-49c2-bf67-ec9fc67dbe8b" providerId="ADAL" clId="{0F4024B5-D27D-4297-85E1-2C23A31E90C5}" dt="2022-09-05T12:08:56.714" v="849" actId="255"/>
        <pc:sldMkLst>
          <pc:docMk/>
          <pc:sldMk cId="2822134098" sldId="321"/>
        </pc:sldMkLst>
        <pc:spChg chg="mod">
          <ac:chgData name="Mirah Lambert" userId="7be5e470-83e2-49c2-bf67-ec9fc67dbe8b" providerId="ADAL" clId="{0F4024B5-D27D-4297-85E1-2C23A31E90C5}" dt="2022-09-05T12:05:38.847" v="848" actId="20577"/>
          <ac:spMkLst>
            <pc:docMk/>
            <pc:sldMk cId="2822134098" sldId="321"/>
            <ac:spMk id="3" creationId="{306E168E-C190-427E-83EC-52B79D7ADEE5}"/>
          </ac:spMkLst>
        </pc:spChg>
        <pc:spChg chg="mod">
          <ac:chgData name="Mirah Lambert" userId="7be5e470-83e2-49c2-bf67-ec9fc67dbe8b" providerId="ADAL" clId="{0F4024B5-D27D-4297-85E1-2C23A31E90C5}" dt="2022-09-05T12:08:56.714" v="849" actId="255"/>
          <ac:spMkLst>
            <pc:docMk/>
            <pc:sldMk cId="2822134098" sldId="321"/>
            <ac:spMk id="4" creationId="{4BE9169F-B0F0-4715-B016-EA843EA66A18}"/>
          </ac:spMkLst>
        </pc:spChg>
      </pc:sldChg>
      <pc:sldChg chg="modSp mod">
        <pc:chgData name="Mirah Lambert" userId="7be5e470-83e2-49c2-bf67-ec9fc67dbe8b" providerId="ADAL" clId="{0F4024B5-D27D-4297-85E1-2C23A31E90C5}" dt="2022-09-05T12:01:27.413" v="810" actId="207"/>
        <pc:sldMkLst>
          <pc:docMk/>
          <pc:sldMk cId="1628185888" sldId="322"/>
        </pc:sldMkLst>
        <pc:spChg chg="mod">
          <ac:chgData name="Mirah Lambert" userId="7be5e470-83e2-49c2-bf67-ec9fc67dbe8b" providerId="ADAL" clId="{0F4024B5-D27D-4297-85E1-2C23A31E90C5}" dt="2022-09-05T12:01:27.413" v="810" actId="207"/>
          <ac:spMkLst>
            <pc:docMk/>
            <pc:sldMk cId="1628185888" sldId="322"/>
            <ac:spMk id="4" creationId="{4BE9169F-B0F0-4715-B016-EA843EA66A18}"/>
          </ac:spMkLst>
        </pc:spChg>
      </pc:sldChg>
      <pc:sldChg chg="modSp mod addCm">
        <pc:chgData name="Mirah Lambert" userId="7be5e470-83e2-49c2-bf67-ec9fc67dbe8b" providerId="ADAL" clId="{0F4024B5-D27D-4297-85E1-2C23A31E90C5}" dt="2022-09-05T12:44:34.227" v="1069" actId="20577"/>
        <pc:sldMkLst>
          <pc:docMk/>
          <pc:sldMk cId="3167334224" sldId="323"/>
        </pc:sldMkLst>
        <pc:spChg chg="mod">
          <ac:chgData name="Mirah Lambert" userId="7be5e470-83e2-49c2-bf67-ec9fc67dbe8b" providerId="ADAL" clId="{0F4024B5-D27D-4297-85E1-2C23A31E90C5}" dt="2022-09-05T12:44:34.227" v="1069" actId="20577"/>
          <ac:spMkLst>
            <pc:docMk/>
            <pc:sldMk cId="3167334224" sldId="323"/>
            <ac:spMk id="4" creationId="{4BE9169F-B0F0-4715-B016-EA843EA66A18}"/>
          </ac:spMkLst>
        </pc:spChg>
      </pc:sldChg>
      <pc:sldChg chg="modSp mod delCm modCm modNotesTx">
        <pc:chgData name="Mirah Lambert" userId="7be5e470-83e2-49c2-bf67-ec9fc67dbe8b" providerId="ADAL" clId="{0F4024B5-D27D-4297-85E1-2C23A31E90C5}" dt="2022-09-05T04:56:53.603" v="549" actId="20577"/>
        <pc:sldMkLst>
          <pc:docMk/>
          <pc:sldMk cId="2812813725" sldId="324"/>
        </pc:sldMkLst>
        <pc:spChg chg="mod">
          <ac:chgData name="Mirah Lambert" userId="7be5e470-83e2-49c2-bf67-ec9fc67dbe8b" providerId="ADAL" clId="{0F4024B5-D27D-4297-85E1-2C23A31E90C5}" dt="2022-09-05T04:42:38.762" v="444" actId="1035"/>
          <ac:spMkLst>
            <pc:docMk/>
            <pc:sldMk cId="2812813725" sldId="324"/>
            <ac:spMk id="3" creationId="{306E168E-C190-427E-83EC-52B79D7ADEE5}"/>
          </ac:spMkLst>
        </pc:spChg>
        <pc:graphicFrameChg chg="mod modGraphic">
          <ac:chgData name="Mirah Lambert" userId="7be5e470-83e2-49c2-bf67-ec9fc67dbe8b" providerId="ADAL" clId="{0F4024B5-D27D-4297-85E1-2C23A31E90C5}" dt="2022-09-05T04:56:53.603" v="549" actId="20577"/>
          <ac:graphicFrameMkLst>
            <pc:docMk/>
            <pc:sldMk cId="2812813725" sldId="324"/>
            <ac:graphicFrameMk id="2" creationId="{D51BEE9B-32B0-4B4F-8AB2-A74AF9D27774}"/>
          </ac:graphicFrameMkLst>
        </pc:graphicFrameChg>
      </pc:sldChg>
      <pc:sldChg chg="modSp mod">
        <pc:chgData name="Mirah Lambert" userId="7be5e470-83e2-49c2-bf67-ec9fc67dbe8b" providerId="ADAL" clId="{0F4024B5-D27D-4297-85E1-2C23A31E90C5}" dt="2022-09-05T12:03:14.415" v="820" actId="255"/>
        <pc:sldMkLst>
          <pc:docMk/>
          <pc:sldMk cId="3272541430" sldId="326"/>
        </pc:sldMkLst>
        <pc:spChg chg="mod">
          <ac:chgData name="Mirah Lambert" userId="7be5e470-83e2-49c2-bf67-ec9fc67dbe8b" providerId="ADAL" clId="{0F4024B5-D27D-4297-85E1-2C23A31E90C5}" dt="2022-09-05T12:03:14.415" v="820" actId="255"/>
          <ac:spMkLst>
            <pc:docMk/>
            <pc:sldMk cId="3272541430" sldId="326"/>
            <ac:spMk id="4" creationId="{4BE9169F-B0F0-4715-B016-EA843EA66A18}"/>
          </ac:spMkLst>
        </pc:spChg>
      </pc:sldChg>
      <pc:sldChg chg="modSp mod addCm modCm">
        <pc:chgData name="Mirah Lambert" userId="7be5e470-83e2-49c2-bf67-ec9fc67dbe8b" providerId="ADAL" clId="{0F4024B5-D27D-4297-85E1-2C23A31E90C5}" dt="2022-09-05T12:04:22.845" v="843" actId="20577"/>
        <pc:sldMkLst>
          <pc:docMk/>
          <pc:sldMk cId="3035644238" sldId="330"/>
        </pc:sldMkLst>
        <pc:spChg chg="mod">
          <ac:chgData name="Mirah Lambert" userId="7be5e470-83e2-49c2-bf67-ec9fc67dbe8b" providerId="ADAL" clId="{0F4024B5-D27D-4297-85E1-2C23A31E90C5}" dt="2022-09-05T12:04:22.845" v="843" actId="20577"/>
          <ac:spMkLst>
            <pc:docMk/>
            <pc:sldMk cId="3035644238" sldId="330"/>
            <ac:spMk id="4" creationId="{4BE9169F-B0F0-4715-B016-EA843EA66A18}"/>
          </ac:spMkLst>
        </pc:spChg>
      </pc:sldChg>
      <pc:sldChg chg="modSp mod">
        <pc:chgData name="Mirah Lambert" userId="7be5e470-83e2-49c2-bf67-ec9fc67dbe8b" providerId="ADAL" clId="{0F4024B5-D27D-4297-85E1-2C23A31E90C5}" dt="2022-09-05T04:46:43.049" v="509" actId="1037"/>
        <pc:sldMkLst>
          <pc:docMk/>
          <pc:sldMk cId="910054322" sldId="331"/>
        </pc:sldMkLst>
        <pc:picChg chg="mod">
          <ac:chgData name="Mirah Lambert" userId="7be5e470-83e2-49c2-bf67-ec9fc67dbe8b" providerId="ADAL" clId="{0F4024B5-D27D-4297-85E1-2C23A31E90C5}" dt="2022-09-05T04:46:43.049" v="509" actId="1037"/>
          <ac:picMkLst>
            <pc:docMk/>
            <pc:sldMk cId="910054322" sldId="331"/>
            <ac:picMk id="5" creationId="{E1CEBE09-6FA6-4113-B349-8837D1CA738C}"/>
          </ac:picMkLst>
        </pc:picChg>
      </pc:sldChg>
      <pc:sldChg chg="modSp mod">
        <pc:chgData name="Mirah Lambert" userId="7be5e470-83e2-49c2-bf67-ec9fc67dbe8b" providerId="ADAL" clId="{0F4024B5-D27D-4297-85E1-2C23A31E90C5}" dt="2022-09-05T04:46:34.420" v="497" actId="1037"/>
        <pc:sldMkLst>
          <pc:docMk/>
          <pc:sldMk cId="3199831809" sldId="332"/>
        </pc:sldMkLst>
        <pc:picChg chg="mod">
          <ac:chgData name="Mirah Lambert" userId="7be5e470-83e2-49c2-bf67-ec9fc67dbe8b" providerId="ADAL" clId="{0F4024B5-D27D-4297-85E1-2C23A31E90C5}" dt="2022-09-05T04:46:34.420" v="497" actId="1037"/>
          <ac:picMkLst>
            <pc:docMk/>
            <pc:sldMk cId="3199831809" sldId="332"/>
            <ac:picMk id="6" creationId="{9AB70BB6-C8C7-45A3-B3CB-DB47F81B6717}"/>
          </ac:picMkLst>
        </pc:picChg>
      </pc:sldChg>
      <pc:sldChg chg="modSp mod">
        <pc:chgData name="Mirah Lambert" userId="7be5e470-83e2-49c2-bf67-ec9fc67dbe8b" providerId="ADAL" clId="{0F4024B5-D27D-4297-85E1-2C23A31E90C5}" dt="2022-09-05T12:15:39.442" v="925" actId="20577"/>
        <pc:sldMkLst>
          <pc:docMk/>
          <pc:sldMk cId="3645138428" sldId="333"/>
        </pc:sldMkLst>
        <pc:spChg chg="mod">
          <ac:chgData name="Mirah Lambert" userId="7be5e470-83e2-49c2-bf67-ec9fc67dbe8b" providerId="ADAL" clId="{0F4024B5-D27D-4297-85E1-2C23A31E90C5}" dt="2022-09-05T12:13:26.419" v="875" actId="1035"/>
          <ac:spMkLst>
            <pc:docMk/>
            <pc:sldMk cId="3645138428" sldId="333"/>
            <ac:spMk id="2" creationId="{CB1A6B43-5929-4635-A40C-A0F14031E384}"/>
          </ac:spMkLst>
        </pc:spChg>
        <pc:spChg chg="mod">
          <ac:chgData name="Mirah Lambert" userId="7be5e470-83e2-49c2-bf67-ec9fc67dbe8b" providerId="ADAL" clId="{0F4024B5-D27D-4297-85E1-2C23A31E90C5}" dt="2022-09-05T12:15:16.958" v="919" actId="255"/>
          <ac:spMkLst>
            <pc:docMk/>
            <pc:sldMk cId="3645138428" sldId="333"/>
            <ac:spMk id="23" creationId="{EC8940FB-054F-49CB-8024-47075EB198D4}"/>
          </ac:spMkLst>
        </pc:spChg>
        <pc:spChg chg="mod">
          <ac:chgData name="Mirah Lambert" userId="7be5e470-83e2-49c2-bf67-ec9fc67dbe8b" providerId="ADAL" clId="{0F4024B5-D27D-4297-85E1-2C23A31E90C5}" dt="2022-09-05T12:15:39.442" v="925" actId="20577"/>
          <ac:spMkLst>
            <pc:docMk/>
            <pc:sldMk cId="3645138428" sldId="333"/>
            <ac:spMk id="29" creationId="{F0ABDADF-9046-4B38-B5DD-19F0B454AA2A}"/>
          </ac:spMkLst>
        </pc:spChg>
        <pc:spChg chg="mod">
          <ac:chgData name="Mirah Lambert" userId="7be5e470-83e2-49c2-bf67-ec9fc67dbe8b" providerId="ADAL" clId="{0F4024B5-D27D-4297-85E1-2C23A31E90C5}" dt="2022-09-05T12:15:05.080" v="917" actId="255"/>
          <ac:spMkLst>
            <pc:docMk/>
            <pc:sldMk cId="3645138428" sldId="333"/>
            <ac:spMk id="35" creationId="{632E4BA2-438F-4505-94A0-DC88CE50764A}"/>
          </ac:spMkLst>
        </pc:spChg>
        <pc:spChg chg="mod">
          <ac:chgData name="Mirah Lambert" userId="7be5e470-83e2-49c2-bf67-ec9fc67dbe8b" providerId="ADAL" clId="{0F4024B5-D27D-4297-85E1-2C23A31E90C5}" dt="2022-09-05T12:15:00.185" v="916" actId="255"/>
          <ac:spMkLst>
            <pc:docMk/>
            <pc:sldMk cId="3645138428" sldId="333"/>
            <ac:spMk id="41" creationId="{4D05D46D-812E-4F44-874F-B4F646E0F512}"/>
          </ac:spMkLst>
        </pc:spChg>
        <pc:spChg chg="mod">
          <ac:chgData name="Mirah Lambert" userId="7be5e470-83e2-49c2-bf67-ec9fc67dbe8b" providerId="ADAL" clId="{0F4024B5-D27D-4297-85E1-2C23A31E90C5}" dt="2022-09-05T12:13:38.715" v="886" actId="1035"/>
          <ac:spMkLst>
            <pc:docMk/>
            <pc:sldMk cId="3645138428" sldId="333"/>
            <ac:spMk id="46" creationId="{5C6CB04E-6578-45B0-92C2-713994EC3813}"/>
          </ac:spMkLst>
        </pc:spChg>
        <pc:spChg chg="mod">
          <ac:chgData name="Mirah Lambert" userId="7be5e470-83e2-49c2-bf67-ec9fc67dbe8b" providerId="ADAL" clId="{0F4024B5-D27D-4297-85E1-2C23A31E90C5}" dt="2022-09-05T12:14:52.896" v="915" actId="255"/>
          <ac:spMkLst>
            <pc:docMk/>
            <pc:sldMk cId="3645138428" sldId="333"/>
            <ac:spMk id="47" creationId="{468BEE1C-C05A-4644-A492-C017F8317EB2}"/>
          </ac:spMkLst>
        </pc:spChg>
        <pc:spChg chg="mod">
          <ac:chgData name="Mirah Lambert" userId="7be5e470-83e2-49c2-bf67-ec9fc67dbe8b" providerId="ADAL" clId="{0F4024B5-D27D-4297-85E1-2C23A31E90C5}" dt="2022-09-05T12:15:22.573" v="920" actId="255"/>
          <ac:spMkLst>
            <pc:docMk/>
            <pc:sldMk cId="3645138428" sldId="333"/>
            <ac:spMk id="53" creationId="{8C425B73-C91F-42CE-ABC7-3B964BEE6BA2}"/>
          </ac:spMkLst>
        </pc:spChg>
        <pc:grpChg chg="mod">
          <ac:chgData name="Mirah Lambert" userId="7be5e470-83e2-49c2-bf67-ec9fc67dbe8b" providerId="ADAL" clId="{0F4024B5-D27D-4297-85E1-2C23A31E90C5}" dt="2022-09-05T12:13:26.419" v="875" actId="1035"/>
          <ac:grpSpMkLst>
            <pc:docMk/>
            <pc:sldMk cId="3645138428" sldId="333"/>
            <ac:grpSpMk id="5" creationId="{8978279A-8329-44FF-976A-7E2EE1245807}"/>
          </ac:grpSpMkLst>
        </pc:grpChg>
        <pc:grpChg chg="mod">
          <ac:chgData name="Mirah Lambert" userId="7be5e470-83e2-49c2-bf67-ec9fc67dbe8b" providerId="ADAL" clId="{0F4024B5-D27D-4297-85E1-2C23A31E90C5}" dt="2022-09-05T12:13:26.419" v="875" actId="1035"/>
          <ac:grpSpMkLst>
            <pc:docMk/>
            <pc:sldMk cId="3645138428" sldId="333"/>
            <ac:grpSpMk id="6" creationId="{0ED44B4A-149A-4C2D-9F75-1A124296F749}"/>
          </ac:grpSpMkLst>
        </pc:grpChg>
        <pc:grpChg chg="mod">
          <ac:chgData name="Mirah Lambert" userId="7be5e470-83e2-49c2-bf67-ec9fc67dbe8b" providerId="ADAL" clId="{0F4024B5-D27D-4297-85E1-2C23A31E90C5}" dt="2022-09-05T12:13:26.419" v="875" actId="1035"/>
          <ac:grpSpMkLst>
            <pc:docMk/>
            <pc:sldMk cId="3645138428" sldId="333"/>
            <ac:grpSpMk id="7" creationId="{BA82320A-44E0-4A5E-A690-249F9C8D4DB9}"/>
          </ac:grpSpMkLst>
        </pc:grpChg>
        <pc:grpChg chg="mod">
          <ac:chgData name="Mirah Lambert" userId="7be5e470-83e2-49c2-bf67-ec9fc67dbe8b" providerId="ADAL" clId="{0F4024B5-D27D-4297-85E1-2C23A31E90C5}" dt="2022-09-05T12:13:26.419" v="875" actId="1035"/>
          <ac:grpSpMkLst>
            <pc:docMk/>
            <pc:sldMk cId="3645138428" sldId="333"/>
            <ac:grpSpMk id="8" creationId="{A06D49EF-5583-41D1-A9E4-9C4EC57139DB}"/>
          </ac:grpSpMkLst>
        </pc:grpChg>
        <pc:grpChg chg="mod">
          <ac:chgData name="Mirah Lambert" userId="7be5e470-83e2-49c2-bf67-ec9fc67dbe8b" providerId="ADAL" clId="{0F4024B5-D27D-4297-85E1-2C23A31E90C5}" dt="2022-09-05T12:13:46.085" v="894" actId="1036"/>
          <ac:grpSpMkLst>
            <pc:docMk/>
            <pc:sldMk cId="3645138428" sldId="333"/>
            <ac:grpSpMk id="9" creationId="{CCB12033-BF8B-4AE1-914A-3F854D6589DF}"/>
          </ac:grpSpMkLst>
        </pc:grpChg>
        <pc:grpChg chg="mod">
          <ac:chgData name="Mirah Lambert" userId="7be5e470-83e2-49c2-bf67-ec9fc67dbe8b" providerId="ADAL" clId="{0F4024B5-D27D-4297-85E1-2C23A31E90C5}" dt="2022-09-05T12:13:26.419" v="875" actId="1035"/>
          <ac:grpSpMkLst>
            <pc:docMk/>
            <pc:sldMk cId="3645138428" sldId="333"/>
            <ac:grpSpMk id="10" creationId="{55A6556F-3D5E-4E0A-9E70-89C230C41E33}"/>
          </ac:grpSpMkLst>
        </pc:grpChg>
        <pc:grpChg chg="mod">
          <ac:chgData name="Mirah Lambert" userId="7be5e470-83e2-49c2-bf67-ec9fc67dbe8b" providerId="ADAL" clId="{0F4024B5-D27D-4297-85E1-2C23A31E90C5}" dt="2022-09-05T12:13:26.419" v="875" actId="1035"/>
          <ac:grpSpMkLst>
            <pc:docMk/>
            <pc:sldMk cId="3645138428" sldId="333"/>
            <ac:grpSpMk id="11" creationId="{66659C67-2E55-474E-813E-A74C22854460}"/>
          </ac:grpSpMkLst>
        </pc:grpChg>
        <pc:grpChg chg="mod">
          <ac:chgData name="Mirah Lambert" userId="7be5e470-83e2-49c2-bf67-ec9fc67dbe8b" providerId="ADAL" clId="{0F4024B5-D27D-4297-85E1-2C23A31E90C5}" dt="2022-09-05T12:13:26.419" v="875" actId="1035"/>
          <ac:grpSpMkLst>
            <pc:docMk/>
            <pc:sldMk cId="3645138428" sldId="333"/>
            <ac:grpSpMk id="12" creationId="{B60B02BE-B7C8-433E-9A25-9B82343E3931}"/>
          </ac:grpSpMkLst>
        </pc:grpChg>
        <pc:grpChg chg="mod">
          <ac:chgData name="Mirah Lambert" userId="7be5e470-83e2-49c2-bf67-ec9fc67dbe8b" providerId="ADAL" clId="{0F4024B5-D27D-4297-85E1-2C23A31E90C5}" dt="2022-09-05T12:13:26.419" v="875" actId="1035"/>
          <ac:grpSpMkLst>
            <pc:docMk/>
            <pc:sldMk cId="3645138428" sldId="333"/>
            <ac:grpSpMk id="13" creationId="{284277C4-BC58-4D6B-9979-1F94B45467BA}"/>
          </ac:grpSpMkLst>
        </pc:grpChg>
        <pc:grpChg chg="mod">
          <ac:chgData name="Mirah Lambert" userId="7be5e470-83e2-49c2-bf67-ec9fc67dbe8b" providerId="ADAL" clId="{0F4024B5-D27D-4297-85E1-2C23A31E90C5}" dt="2022-09-05T12:13:26.419" v="875" actId="1035"/>
          <ac:grpSpMkLst>
            <pc:docMk/>
            <pc:sldMk cId="3645138428" sldId="333"/>
            <ac:grpSpMk id="14" creationId="{E96352FA-3C64-4436-B05E-85AD6D6A3D35}"/>
          </ac:grpSpMkLst>
        </pc:grpChg>
        <pc:grpChg chg="mod">
          <ac:chgData name="Mirah Lambert" userId="7be5e470-83e2-49c2-bf67-ec9fc67dbe8b" providerId="ADAL" clId="{0F4024B5-D27D-4297-85E1-2C23A31E90C5}" dt="2022-09-05T12:13:26.419" v="875" actId="1035"/>
          <ac:grpSpMkLst>
            <pc:docMk/>
            <pc:sldMk cId="3645138428" sldId="333"/>
            <ac:grpSpMk id="15" creationId="{A5B4C9D4-F8AE-4856-8119-3891349196B9}"/>
          </ac:grpSpMkLst>
        </pc:grpChg>
        <pc:grpChg chg="mod">
          <ac:chgData name="Mirah Lambert" userId="7be5e470-83e2-49c2-bf67-ec9fc67dbe8b" providerId="ADAL" clId="{0F4024B5-D27D-4297-85E1-2C23A31E90C5}" dt="2022-09-05T12:13:26.419" v="875" actId="1035"/>
          <ac:grpSpMkLst>
            <pc:docMk/>
            <pc:sldMk cId="3645138428" sldId="333"/>
            <ac:grpSpMk id="16" creationId="{1D30E13C-DE7B-499C-86CC-FE65E5F973DA}"/>
          </ac:grpSpMkLst>
        </pc:grpChg>
        <pc:grpChg chg="mod">
          <ac:chgData name="Mirah Lambert" userId="7be5e470-83e2-49c2-bf67-ec9fc67dbe8b" providerId="ADAL" clId="{0F4024B5-D27D-4297-85E1-2C23A31E90C5}" dt="2022-09-05T12:13:26.419" v="875" actId="1035"/>
          <ac:grpSpMkLst>
            <pc:docMk/>
            <pc:sldMk cId="3645138428" sldId="333"/>
            <ac:grpSpMk id="17" creationId="{2C7C1BDA-6AE6-4A02-9BC2-5EBA86C7AEAE}"/>
          </ac:grpSpMkLst>
        </pc:grpChg>
        <pc:grpChg chg="mod">
          <ac:chgData name="Mirah Lambert" userId="7be5e470-83e2-49c2-bf67-ec9fc67dbe8b" providerId="ADAL" clId="{0F4024B5-D27D-4297-85E1-2C23A31E90C5}" dt="2022-09-05T12:13:26.419" v="875" actId="1035"/>
          <ac:grpSpMkLst>
            <pc:docMk/>
            <pc:sldMk cId="3645138428" sldId="333"/>
            <ac:grpSpMk id="18" creationId="{77A3403C-4071-4903-915B-64E11499C1C6}"/>
          </ac:grpSpMkLst>
        </pc:grpChg>
        <pc:grpChg chg="mod">
          <ac:chgData name="Mirah Lambert" userId="7be5e470-83e2-49c2-bf67-ec9fc67dbe8b" providerId="ADAL" clId="{0F4024B5-D27D-4297-85E1-2C23A31E90C5}" dt="2022-09-05T12:13:26.419" v="875" actId="1035"/>
          <ac:grpSpMkLst>
            <pc:docMk/>
            <pc:sldMk cId="3645138428" sldId="333"/>
            <ac:grpSpMk id="21" creationId="{19C3E483-C9F0-4F06-9F3D-212150869D74}"/>
          </ac:grpSpMkLst>
        </pc:grpChg>
        <pc:grpChg chg="mod">
          <ac:chgData name="Mirah Lambert" userId="7be5e470-83e2-49c2-bf67-ec9fc67dbe8b" providerId="ADAL" clId="{0F4024B5-D27D-4297-85E1-2C23A31E90C5}" dt="2022-09-05T12:13:26.419" v="875" actId="1035"/>
          <ac:grpSpMkLst>
            <pc:docMk/>
            <pc:sldMk cId="3645138428" sldId="333"/>
            <ac:grpSpMk id="56" creationId="{A8C3FA61-981C-4348-8B4F-223B37A086B3}"/>
          </ac:grpSpMkLst>
        </pc:grpChg>
        <pc:grpChg chg="mod">
          <ac:chgData name="Mirah Lambert" userId="7be5e470-83e2-49c2-bf67-ec9fc67dbe8b" providerId="ADAL" clId="{0F4024B5-D27D-4297-85E1-2C23A31E90C5}" dt="2022-09-05T12:13:26.419" v="875" actId="1035"/>
          <ac:grpSpMkLst>
            <pc:docMk/>
            <pc:sldMk cId="3645138428" sldId="333"/>
            <ac:grpSpMk id="59" creationId="{162E8B27-64E8-45BD-BAE2-AA050744DB1F}"/>
          </ac:grpSpMkLst>
        </pc:grpChg>
      </pc:sldChg>
      <pc:sldChg chg="modSp mod">
        <pc:chgData name="Mirah Lambert" userId="7be5e470-83e2-49c2-bf67-ec9fc67dbe8b" providerId="ADAL" clId="{0F4024B5-D27D-4297-85E1-2C23A31E90C5}" dt="2022-09-05T12:16:44.249" v="931" actId="13926"/>
        <pc:sldMkLst>
          <pc:docMk/>
          <pc:sldMk cId="1894357514" sldId="334"/>
        </pc:sldMkLst>
        <pc:spChg chg="mod">
          <ac:chgData name="Mirah Lambert" userId="7be5e470-83e2-49c2-bf67-ec9fc67dbe8b" providerId="ADAL" clId="{0F4024B5-D27D-4297-85E1-2C23A31E90C5}" dt="2022-09-05T12:16:44.249" v="931" actId="13926"/>
          <ac:spMkLst>
            <pc:docMk/>
            <pc:sldMk cId="1894357514" sldId="334"/>
            <ac:spMk id="7" creationId="{B9B16C7C-A198-4C3B-9868-341776833CB5}"/>
          </ac:spMkLst>
        </pc:spChg>
      </pc:sldChg>
      <pc:sldChg chg="modSp mod">
        <pc:chgData name="Mirah Lambert" userId="7be5e470-83e2-49c2-bf67-ec9fc67dbe8b" providerId="ADAL" clId="{0F4024B5-D27D-4297-85E1-2C23A31E90C5}" dt="2022-09-05T23:13:56.827" v="1071" actId="13926"/>
        <pc:sldMkLst>
          <pc:docMk/>
          <pc:sldMk cId="887209628" sldId="336"/>
        </pc:sldMkLst>
        <pc:spChg chg="mod">
          <ac:chgData name="Mirah Lambert" userId="7be5e470-83e2-49c2-bf67-ec9fc67dbe8b" providerId="ADAL" clId="{0F4024B5-D27D-4297-85E1-2C23A31E90C5}" dt="2022-09-05T23:13:56.827" v="1071" actId="13926"/>
          <ac:spMkLst>
            <pc:docMk/>
            <pc:sldMk cId="887209628" sldId="336"/>
            <ac:spMk id="4" creationId="{4BE9169F-B0F0-4715-B016-EA843EA66A18}"/>
          </ac:spMkLst>
        </pc:spChg>
      </pc:sldChg>
      <pc:sldChg chg="modSp mod">
        <pc:chgData name="Mirah Lambert" userId="7be5e470-83e2-49c2-bf67-ec9fc67dbe8b" providerId="ADAL" clId="{0F4024B5-D27D-4297-85E1-2C23A31E90C5}" dt="2022-09-05T04:02:35.610" v="7" actId="20577"/>
        <pc:sldMkLst>
          <pc:docMk/>
          <pc:sldMk cId="4283605887" sldId="342"/>
        </pc:sldMkLst>
        <pc:spChg chg="mod">
          <ac:chgData name="Mirah Lambert" userId="7be5e470-83e2-49c2-bf67-ec9fc67dbe8b" providerId="ADAL" clId="{0F4024B5-D27D-4297-85E1-2C23A31E90C5}" dt="2022-09-05T04:02:35.610" v="7" actId="20577"/>
          <ac:spMkLst>
            <pc:docMk/>
            <pc:sldMk cId="4283605887" sldId="342"/>
            <ac:spMk id="4" creationId="{29A11D02-DB1F-451F-9D51-D024372F9707}"/>
          </ac:spMkLst>
        </pc:spChg>
      </pc:sldChg>
      <pc:sldChg chg="del">
        <pc:chgData name="Mirah Lambert" userId="7be5e470-83e2-49c2-bf67-ec9fc67dbe8b" providerId="ADAL" clId="{0F4024B5-D27D-4297-85E1-2C23A31E90C5}" dt="2022-09-05T23:12:28.331" v="1070" actId="2696"/>
        <pc:sldMkLst>
          <pc:docMk/>
          <pc:sldMk cId="467493265" sldId="344"/>
        </pc:sldMkLst>
      </pc:sldChg>
      <pc:sldChg chg="modSp add mod addCm modCm">
        <pc:chgData name="Mirah Lambert" userId="7be5e470-83e2-49c2-bf67-ec9fc67dbe8b" providerId="ADAL" clId="{0F4024B5-D27D-4297-85E1-2C23A31E90C5}" dt="2022-09-05T12:19:36.195" v="999" actId="20577"/>
        <pc:sldMkLst>
          <pc:docMk/>
          <pc:sldMk cId="2045376855" sldId="345"/>
        </pc:sldMkLst>
        <pc:spChg chg="mod">
          <ac:chgData name="Mirah Lambert" userId="7be5e470-83e2-49c2-bf67-ec9fc67dbe8b" providerId="ADAL" clId="{0F4024B5-D27D-4297-85E1-2C23A31E90C5}" dt="2022-09-05T12:19:36.195" v="999" actId="20577"/>
          <ac:spMkLst>
            <pc:docMk/>
            <pc:sldMk cId="2045376855" sldId="345"/>
            <ac:spMk id="3" creationId="{306E168E-C190-427E-83EC-52B79D7ADEE5}"/>
          </ac:spMkLst>
        </pc:spChg>
        <pc:spChg chg="mod">
          <ac:chgData name="Mirah Lambert" userId="7be5e470-83e2-49c2-bf67-ec9fc67dbe8b" providerId="ADAL" clId="{0F4024B5-D27D-4297-85E1-2C23A31E90C5}" dt="2022-09-05T12:17:04.494" v="939" actId="1035"/>
          <ac:spMkLst>
            <pc:docMk/>
            <pc:sldMk cId="2045376855" sldId="345"/>
            <ac:spMk id="4" creationId="{4BE9169F-B0F0-4715-B016-EA843EA66A18}"/>
          </ac:spMkLst>
        </pc:spChg>
      </pc:sldChg>
      <pc:sldChg chg="modSp mod">
        <pc:chgData name="Mirah Lambert" userId="7be5e470-83e2-49c2-bf67-ec9fc67dbe8b" providerId="ADAL" clId="{0F4024B5-D27D-4297-85E1-2C23A31E90C5}" dt="2022-09-05T04:09:19.144" v="93" actId="1038"/>
        <pc:sldMkLst>
          <pc:docMk/>
          <pc:sldMk cId="3258995447" sldId="346"/>
        </pc:sldMkLst>
        <pc:spChg chg="mod">
          <ac:chgData name="Mirah Lambert" userId="7be5e470-83e2-49c2-bf67-ec9fc67dbe8b" providerId="ADAL" clId="{0F4024B5-D27D-4297-85E1-2C23A31E90C5}" dt="2022-09-05T04:09:19.144" v="93" actId="1038"/>
          <ac:spMkLst>
            <pc:docMk/>
            <pc:sldMk cId="3258995447" sldId="346"/>
            <ac:spMk id="13" creationId="{7ED1315D-9298-4E19-8B03-6B415882B3E7}"/>
          </ac:spMkLst>
        </pc:spChg>
        <pc:spChg chg="mod">
          <ac:chgData name="Mirah Lambert" userId="7be5e470-83e2-49c2-bf67-ec9fc67dbe8b" providerId="ADAL" clId="{0F4024B5-D27D-4297-85E1-2C23A31E90C5}" dt="2022-09-05T04:09:19.144" v="93" actId="1038"/>
          <ac:spMkLst>
            <pc:docMk/>
            <pc:sldMk cId="3258995447" sldId="346"/>
            <ac:spMk id="14" creationId="{B934A0CD-6B8B-4821-9A82-ED7CE3AFE557}"/>
          </ac:spMkLst>
        </pc:spChg>
      </pc:sldChg>
      <pc:sldChg chg="modSp mod delCm">
        <pc:chgData name="Mirah Lambert" userId="7be5e470-83e2-49c2-bf67-ec9fc67dbe8b" providerId="ADAL" clId="{0F4024B5-D27D-4297-85E1-2C23A31E90C5}" dt="2022-09-05T12:02:26.792" v="818" actId="1592"/>
        <pc:sldMkLst>
          <pc:docMk/>
          <pc:sldMk cId="571404278" sldId="348"/>
        </pc:sldMkLst>
        <pc:spChg chg="mod">
          <ac:chgData name="Mirah Lambert" userId="7be5e470-83e2-49c2-bf67-ec9fc67dbe8b" providerId="ADAL" clId="{0F4024B5-D27D-4297-85E1-2C23A31E90C5}" dt="2022-09-05T12:02:21.690" v="817" actId="20577"/>
          <ac:spMkLst>
            <pc:docMk/>
            <pc:sldMk cId="571404278" sldId="348"/>
            <ac:spMk id="2" creationId="{9693B7B0-B2E2-1FE5-11CB-A2A5ECC416E6}"/>
          </ac:spMkLst>
        </pc:spChg>
      </pc:sldChg>
    </pc:docChg>
  </pc:docChgLst>
  <pc:docChgLst>
    <pc:chgData name="HATTON,Melinda" userId="S::melinda.hatton@tps.gov.au::047c1b75-2b6e-494e-8ef7-48ca1dd7f005" providerId="AD" clId="Web-{F3498628-AF7D-CAE1-EC16-91085B418A03}"/>
    <pc:docChg chg="addSld delSld modSld sldOrd">
      <pc:chgData name="HATTON,Melinda" userId="S::melinda.hatton@tps.gov.au::047c1b75-2b6e-494e-8ef7-48ca1dd7f005" providerId="AD" clId="Web-{F3498628-AF7D-CAE1-EC16-91085B418A03}" dt="2022-09-04T04:49:19.414" v="1302"/>
      <pc:docMkLst>
        <pc:docMk/>
      </pc:docMkLst>
      <pc:sldChg chg="modSp">
        <pc:chgData name="HATTON,Melinda" userId="S::melinda.hatton@tps.gov.au::047c1b75-2b6e-494e-8ef7-48ca1dd7f005" providerId="AD" clId="Web-{F3498628-AF7D-CAE1-EC16-91085B418A03}" dt="2022-09-04T03:08:10.425" v="17" actId="20577"/>
        <pc:sldMkLst>
          <pc:docMk/>
          <pc:sldMk cId="1987624766" sldId="313"/>
        </pc:sldMkLst>
        <pc:spChg chg="mod">
          <ac:chgData name="HATTON,Melinda" userId="S::melinda.hatton@tps.gov.au::047c1b75-2b6e-494e-8ef7-48ca1dd7f005" providerId="AD" clId="Web-{F3498628-AF7D-CAE1-EC16-91085B418A03}" dt="2022-09-04T03:08:10.425" v="17" actId="20577"/>
          <ac:spMkLst>
            <pc:docMk/>
            <pc:sldMk cId="1987624766" sldId="313"/>
            <ac:spMk id="2" creationId="{944AF38C-D6A8-4AC6-9AD3-4BF63BAB14D1}"/>
          </ac:spMkLst>
        </pc:spChg>
      </pc:sldChg>
      <pc:sldChg chg="modSp addCm">
        <pc:chgData name="HATTON,Melinda" userId="S::melinda.hatton@tps.gov.au::047c1b75-2b6e-494e-8ef7-48ca1dd7f005" providerId="AD" clId="Web-{F3498628-AF7D-CAE1-EC16-91085B418A03}" dt="2022-09-04T03:55:11.608" v="797" actId="20577"/>
        <pc:sldMkLst>
          <pc:docMk/>
          <pc:sldMk cId="469733570" sldId="318"/>
        </pc:sldMkLst>
        <pc:spChg chg="mod">
          <ac:chgData name="HATTON,Melinda" userId="S::melinda.hatton@tps.gov.au::047c1b75-2b6e-494e-8ef7-48ca1dd7f005" providerId="AD" clId="Web-{F3498628-AF7D-CAE1-EC16-91085B418A03}" dt="2022-09-04T03:45:17.030" v="574" actId="1076"/>
          <ac:spMkLst>
            <pc:docMk/>
            <pc:sldMk cId="469733570" sldId="318"/>
            <ac:spMk id="3" creationId="{306E168E-C190-427E-83EC-52B79D7ADEE5}"/>
          </ac:spMkLst>
        </pc:spChg>
        <pc:spChg chg="mod">
          <ac:chgData name="HATTON,Melinda" userId="S::melinda.hatton@tps.gov.au::047c1b75-2b6e-494e-8ef7-48ca1dd7f005" providerId="AD" clId="Web-{F3498628-AF7D-CAE1-EC16-91085B418A03}" dt="2022-09-04T03:55:11.608" v="797" actId="20577"/>
          <ac:spMkLst>
            <pc:docMk/>
            <pc:sldMk cId="469733570" sldId="318"/>
            <ac:spMk id="4" creationId="{4BE9169F-B0F0-4715-B016-EA843EA66A18}"/>
          </ac:spMkLst>
        </pc:spChg>
      </pc:sldChg>
      <pc:sldChg chg="modSp ord">
        <pc:chgData name="HATTON,Melinda" userId="S::melinda.hatton@tps.gov.au::047c1b75-2b6e-494e-8ef7-48ca1dd7f005" providerId="AD" clId="Web-{F3498628-AF7D-CAE1-EC16-91085B418A03}" dt="2022-09-04T03:21:29.821" v="161" actId="20577"/>
        <pc:sldMkLst>
          <pc:docMk/>
          <pc:sldMk cId="4291141257" sldId="319"/>
        </pc:sldMkLst>
        <pc:spChg chg="mod">
          <ac:chgData name="HATTON,Melinda" userId="S::melinda.hatton@tps.gov.au::047c1b75-2b6e-494e-8ef7-48ca1dd7f005" providerId="AD" clId="Web-{F3498628-AF7D-CAE1-EC16-91085B418A03}" dt="2022-09-04T03:21:29.821" v="161" actId="20577"/>
          <ac:spMkLst>
            <pc:docMk/>
            <pc:sldMk cId="4291141257" sldId="319"/>
            <ac:spMk id="4" creationId="{4BE9169F-B0F0-4715-B016-EA843EA66A18}"/>
          </ac:spMkLst>
        </pc:spChg>
      </pc:sldChg>
      <pc:sldChg chg="modSp">
        <pc:chgData name="HATTON,Melinda" userId="S::melinda.hatton@tps.gov.au::047c1b75-2b6e-494e-8ef7-48ca1dd7f005" providerId="AD" clId="Web-{F3498628-AF7D-CAE1-EC16-91085B418A03}" dt="2022-09-04T04:43:34.514" v="1287" actId="20577"/>
        <pc:sldMkLst>
          <pc:docMk/>
          <pc:sldMk cId="2975628010" sldId="320"/>
        </pc:sldMkLst>
        <pc:spChg chg="mod">
          <ac:chgData name="HATTON,Melinda" userId="S::melinda.hatton@tps.gov.au::047c1b75-2b6e-494e-8ef7-48ca1dd7f005" providerId="AD" clId="Web-{F3498628-AF7D-CAE1-EC16-91085B418A03}" dt="2022-09-04T04:32:00.403" v="1128" actId="20577"/>
          <ac:spMkLst>
            <pc:docMk/>
            <pc:sldMk cId="2975628010" sldId="320"/>
            <ac:spMk id="3" creationId="{306E168E-C190-427E-83EC-52B79D7ADEE5}"/>
          </ac:spMkLst>
        </pc:spChg>
        <pc:spChg chg="mod">
          <ac:chgData name="HATTON,Melinda" userId="S::melinda.hatton@tps.gov.au::047c1b75-2b6e-494e-8ef7-48ca1dd7f005" providerId="AD" clId="Web-{F3498628-AF7D-CAE1-EC16-91085B418A03}" dt="2022-09-04T04:43:34.514" v="1287" actId="20577"/>
          <ac:spMkLst>
            <pc:docMk/>
            <pc:sldMk cId="2975628010" sldId="320"/>
            <ac:spMk id="4" creationId="{4BE9169F-B0F0-4715-B016-EA843EA66A18}"/>
          </ac:spMkLst>
        </pc:spChg>
      </pc:sldChg>
      <pc:sldChg chg="modSp">
        <pc:chgData name="HATTON,Melinda" userId="S::melinda.hatton@tps.gov.au::047c1b75-2b6e-494e-8ef7-48ca1dd7f005" providerId="AD" clId="Web-{F3498628-AF7D-CAE1-EC16-91085B418A03}" dt="2022-09-04T04:42:48.294" v="1270" actId="20577"/>
        <pc:sldMkLst>
          <pc:docMk/>
          <pc:sldMk cId="2822134098" sldId="321"/>
        </pc:sldMkLst>
        <pc:spChg chg="mod">
          <ac:chgData name="HATTON,Melinda" userId="S::melinda.hatton@tps.gov.au::047c1b75-2b6e-494e-8ef7-48ca1dd7f005" providerId="AD" clId="Web-{F3498628-AF7D-CAE1-EC16-91085B418A03}" dt="2022-09-04T04:34:42.860" v="1159" actId="20577"/>
          <ac:spMkLst>
            <pc:docMk/>
            <pc:sldMk cId="2822134098" sldId="321"/>
            <ac:spMk id="3" creationId="{306E168E-C190-427E-83EC-52B79D7ADEE5}"/>
          </ac:spMkLst>
        </pc:spChg>
        <pc:spChg chg="mod">
          <ac:chgData name="HATTON,Melinda" userId="S::melinda.hatton@tps.gov.au::047c1b75-2b6e-494e-8ef7-48ca1dd7f005" providerId="AD" clId="Web-{F3498628-AF7D-CAE1-EC16-91085B418A03}" dt="2022-09-04T04:42:48.294" v="1270" actId="20577"/>
          <ac:spMkLst>
            <pc:docMk/>
            <pc:sldMk cId="2822134098" sldId="321"/>
            <ac:spMk id="4" creationId="{4BE9169F-B0F0-4715-B016-EA843EA66A18}"/>
          </ac:spMkLst>
        </pc:spChg>
      </pc:sldChg>
      <pc:sldChg chg="addCm">
        <pc:chgData name="HATTON,Melinda" userId="S::melinda.hatton@tps.gov.au::047c1b75-2b6e-494e-8ef7-48ca1dd7f005" providerId="AD" clId="Web-{F3498628-AF7D-CAE1-EC16-91085B418A03}" dt="2022-09-04T03:59:24.114" v="833"/>
        <pc:sldMkLst>
          <pc:docMk/>
          <pc:sldMk cId="1628185888" sldId="322"/>
        </pc:sldMkLst>
      </pc:sldChg>
      <pc:sldChg chg="modSp addCm">
        <pc:chgData name="HATTON,Melinda" userId="S::melinda.hatton@tps.gov.au::047c1b75-2b6e-494e-8ef7-48ca1dd7f005" providerId="AD" clId="Web-{F3498628-AF7D-CAE1-EC16-91085B418A03}" dt="2022-09-04T04:03:23.840" v="892" actId="20577"/>
        <pc:sldMkLst>
          <pc:docMk/>
          <pc:sldMk cId="3167334224" sldId="323"/>
        </pc:sldMkLst>
        <pc:spChg chg="mod">
          <ac:chgData name="HATTON,Melinda" userId="S::melinda.hatton@tps.gov.au::047c1b75-2b6e-494e-8ef7-48ca1dd7f005" providerId="AD" clId="Web-{F3498628-AF7D-CAE1-EC16-91085B418A03}" dt="2022-09-04T04:03:23.840" v="892" actId="20577"/>
          <ac:spMkLst>
            <pc:docMk/>
            <pc:sldMk cId="3167334224" sldId="323"/>
            <ac:spMk id="4" creationId="{4BE9169F-B0F0-4715-B016-EA843EA66A18}"/>
          </ac:spMkLst>
        </pc:spChg>
      </pc:sldChg>
      <pc:sldChg chg="modSp addCm">
        <pc:chgData name="HATTON,Melinda" userId="S::melinda.hatton@tps.gov.au::047c1b75-2b6e-494e-8ef7-48ca1dd7f005" providerId="AD" clId="Web-{F3498628-AF7D-CAE1-EC16-91085B418A03}" dt="2022-09-04T04:09:33.956" v="897"/>
        <pc:sldMkLst>
          <pc:docMk/>
          <pc:sldMk cId="2812813725" sldId="324"/>
        </pc:sldMkLst>
        <pc:graphicFrameChg chg="mod modGraphic">
          <ac:chgData name="HATTON,Melinda" userId="S::melinda.hatton@tps.gov.au::047c1b75-2b6e-494e-8ef7-48ca1dd7f005" providerId="AD" clId="Web-{F3498628-AF7D-CAE1-EC16-91085B418A03}" dt="2022-09-04T04:09:33.956" v="897"/>
          <ac:graphicFrameMkLst>
            <pc:docMk/>
            <pc:sldMk cId="2812813725" sldId="324"/>
            <ac:graphicFrameMk id="2" creationId="{D51BEE9B-32B0-4B4F-8AB2-A74AF9D27774}"/>
          </ac:graphicFrameMkLst>
        </pc:graphicFrameChg>
      </pc:sldChg>
      <pc:sldChg chg="delSp modSp">
        <pc:chgData name="HATTON,Melinda" userId="S::melinda.hatton@tps.gov.au::047c1b75-2b6e-494e-8ef7-48ca1dd7f005" providerId="AD" clId="Web-{F3498628-AF7D-CAE1-EC16-91085B418A03}" dt="2022-09-04T04:15:35.064" v="953"/>
        <pc:sldMkLst>
          <pc:docMk/>
          <pc:sldMk cId="3272541430" sldId="326"/>
        </pc:sldMkLst>
        <pc:spChg chg="mod">
          <ac:chgData name="HATTON,Melinda" userId="S::melinda.hatton@tps.gov.au::047c1b75-2b6e-494e-8ef7-48ca1dd7f005" providerId="AD" clId="Web-{F3498628-AF7D-CAE1-EC16-91085B418A03}" dt="2022-09-04T04:13:01.826" v="928" actId="20577"/>
          <ac:spMkLst>
            <pc:docMk/>
            <pc:sldMk cId="3272541430" sldId="326"/>
            <ac:spMk id="4" creationId="{4BE9169F-B0F0-4715-B016-EA843EA66A18}"/>
          </ac:spMkLst>
        </pc:spChg>
        <pc:spChg chg="del mod">
          <ac:chgData name="HATTON,Melinda" userId="S::melinda.hatton@tps.gov.au::047c1b75-2b6e-494e-8ef7-48ca1dd7f005" providerId="AD" clId="Web-{F3498628-AF7D-CAE1-EC16-91085B418A03}" dt="2022-09-04T04:14:59.688" v="947"/>
          <ac:spMkLst>
            <pc:docMk/>
            <pc:sldMk cId="3272541430" sldId="326"/>
            <ac:spMk id="6" creationId="{1D5E551A-BDC6-448A-8EB6-CA100855FF29}"/>
          </ac:spMkLst>
        </pc:spChg>
        <pc:spChg chg="del mod">
          <ac:chgData name="HATTON,Melinda" userId="S::melinda.hatton@tps.gov.au::047c1b75-2b6e-494e-8ef7-48ca1dd7f005" providerId="AD" clId="Web-{F3498628-AF7D-CAE1-EC16-91085B418A03}" dt="2022-09-04T04:15:07.376" v="948"/>
          <ac:spMkLst>
            <pc:docMk/>
            <pc:sldMk cId="3272541430" sldId="326"/>
            <ac:spMk id="7" creationId="{D937E39B-3C5B-40B4-818D-945616401A67}"/>
          </ac:spMkLst>
        </pc:spChg>
        <pc:spChg chg="del mod">
          <ac:chgData name="HATTON,Melinda" userId="S::melinda.hatton@tps.gov.au::047c1b75-2b6e-494e-8ef7-48ca1dd7f005" providerId="AD" clId="Web-{F3498628-AF7D-CAE1-EC16-91085B418A03}" dt="2022-09-04T04:15:27.611" v="951"/>
          <ac:spMkLst>
            <pc:docMk/>
            <pc:sldMk cId="3272541430" sldId="326"/>
            <ac:spMk id="8" creationId="{378B6746-9A90-4376-A8B4-99922F62F3C5}"/>
          </ac:spMkLst>
        </pc:spChg>
        <pc:spChg chg="del mod">
          <ac:chgData name="HATTON,Melinda" userId="S::melinda.hatton@tps.gov.au::047c1b75-2b6e-494e-8ef7-48ca1dd7f005" providerId="AD" clId="Web-{F3498628-AF7D-CAE1-EC16-91085B418A03}" dt="2022-09-04T04:12:37.356" v="919"/>
          <ac:spMkLst>
            <pc:docMk/>
            <pc:sldMk cId="3272541430" sldId="326"/>
            <ac:spMk id="9" creationId="{F7B064B6-1551-44E2-AD68-2EDE3488F349}"/>
          </ac:spMkLst>
        </pc:spChg>
        <pc:spChg chg="mod">
          <ac:chgData name="HATTON,Melinda" userId="S::melinda.hatton@tps.gov.au::047c1b75-2b6e-494e-8ef7-48ca1dd7f005" providerId="AD" clId="Web-{F3498628-AF7D-CAE1-EC16-91085B418A03}" dt="2022-09-04T04:15:13.189" v="950" actId="20577"/>
          <ac:spMkLst>
            <pc:docMk/>
            <pc:sldMk cId="3272541430" sldId="326"/>
            <ac:spMk id="10" creationId="{9214603A-8A5C-4826-B1B6-E3BF93A0C21D}"/>
          </ac:spMkLst>
        </pc:spChg>
        <pc:spChg chg="del mod">
          <ac:chgData name="HATTON,Melinda" userId="S::melinda.hatton@tps.gov.au::047c1b75-2b6e-494e-8ef7-48ca1dd7f005" providerId="AD" clId="Web-{F3498628-AF7D-CAE1-EC16-91085B418A03}" dt="2022-09-04T04:15:10.720" v="949"/>
          <ac:spMkLst>
            <pc:docMk/>
            <pc:sldMk cId="3272541430" sldId="326"/>
            <ac:spMk id="11" creationId="{D2416BCF-A5F2-4212-B21F-86809D12EB80}"/>
          </ac:spMkLst>
        </pc:spChg>
        <pc:spChg chg="del mod">
          <ac:chgData name="HATTON,Melinda" userId="S::melinda.hatton@tps.gov.au::047c1b75-2b6e-494e-8ef7-48ca1dd7f005" providerId="AD" clId="Web-{F3498628-AF7D-CAE1-EC16-91085B418A03}" dt="2022-09-04T04:13:13.951" v="929"/>
          <ac:spMkLst>
            <pc:docMk/>
            <pc:sldMk cId="3272541430" sldId="326"/>
            <ac:spMk id="12" creationId="{B00B1712-C7C7-4478-8CA8-11B5577BA96E}"/>
          </ac:spMkLst>
        </pc:spChg>
        <pc:spChg chg="del mod">
          <ac:chgData name="HATTON,Melinda" userId="S::melinda.hatton@tps.gov.au::047c1b75-2b6e-494e-8ef7-48ca1dd7f005" providerId="AD" clId="Web-{F3498628-AF7D-CAE1-EC16-91085B418A03}" dt="2022-09-04T04:15:35.064" v="953"/>
          <ac:spMkLst>
            <pc:docMk/>
            <pc:sldMk cId="3272541430" sldId="326"/>
            <ac:spMk id="13" creationId="{7ED1315D-9298-4E19-8B03-6B415882B3E7}"/>
          </ac:spMkLst>
        </pc:spChg>
        <pc:spChg chg="del mod">
          <ac:chgData name="HATTON,Melinda" userId="S::melinda.hatton@tps.gov.au::047c1b75-2b6e-494e-8ef7-48ca1dd7f005" providerId="AD" clId="Web-{F3498628-AF7D-CAE1-EC16-91085B418A03}" dt="2022-09-04T04:15:34.111" v="952"/>
          <ac:spMkLst>
            <pc:docMk/>
            <pc:sldMk cId="3272541430" sldId="326"/>
            <ac:spMk id="14" creationId="{B934A0CD-6B8B-4821-9A82-ED7CE3AFE557}"/>
          </ac:spMkLst>
        </pc:spChg>
      </pc:sldChg>
      <pc:sldChg chg="delSp modSp addCm">
        <pc:chgData name="HATTON,Melinda" userId="S::melinda.hatton@tps.gov.au::047c1b75-2b6e-494e-8ef7-48ca1dd7f005" providerId="AD" clId="Web-{F3498628-AF7D-CAE1-EC16-91085B418A03}" dt="2022-09-04T04:26:16.003" v="1075"/>
        <pc:sldMkLst>
          <pc:docMk/>
          <pc:sldMk cId="3035644238" sldId="330"/>
        </pc:sldMkLst>
        <pc:spChg chg="del mod">
          <ac:chgData name="HATTON,Melinda" userId="S::melinda.hatton@tps.gov.au::047c1b75-2b6e-494e-8ef7-48ca1dd7f005" providerId="AD" clId="Web-{F3498628-AF7D-CAE1-EC16-91085B418A03}" dt="2022-09-04T04:25:17.095" v="1050"/>
          <ac:spMkLst>
            <pc:docMk/>
            <pc:sldMk cId="3035644238" sldId="330"/>
            <ac:spMk id="2" creationId="{E0D4E873-968C-4E38-9DEA-546C8E8D9E51}"/>
          </ac:spMkLst>
        </pc:spChg>
        <pc:spChg chg="mod">
          <ac:chgData name="HATTON,Melinda" userId="S::melinda.hatton@tps.gov.au::047c1b75-2b6e-494e-8ef7-48ca1dd7f005" providerId="AD" clId="Web-{F3498628-AF7D-CAE1-EC16-91085B418A03}" dt="2022-09-04T04:24:31.375" v="1037" actId="20577"/>
          <ac:spMkLst>
            <pc:docMk/>
            <pc:sldMk cId="3035644238" sldId="330"/>
            <ac:spMk id="4" creationId="{4BE9169F-B0F0-4715-B016-EA843EA66A18}"/>
          </ac:spMkLst>
        </pc:spChg>
        <pc:spChg chg="mod">
          <ac:chgData name="HATTON,Melinda" userId="S::melinda.hatton@tps.gov.au::047c1b75-2b6e-494e-8ef7-48ca1dd7f005" providerId="AD" clId="Web-{F3498628-AF7D-CAE1-EC16-91085B418A03}" dt="2022-09-04T04:25:49.283" v="1058" actId="20577"/>
          <ac:spMkLst>
            <pc:docMk/>
            <pc:sldMk cId="3035644238" sldId="330"/>
            <ac:spMk id="5" creationId="{83425098-F4A9-4C70-BFE3-832B21AF6908}"/>
          </ac:spMkLst>
        </pc:spChg>
        <pc:spChg chg="del">
          <ac:chgData name="HATTON,Melinda" userId="S::melinda.hatton@tps.gov.au::047c1b75-2b6e-494e-8ef7-48ca1dd7f005" providerId="AD" clId="Web-{F3498628-AF7D-CAE1-EC16-91085B418A03}" dt="2022-09-04T04:21:39.011" v="1010"/>
          <ac:spMkLst>
            <pc:docMk/>
            <pc:sldMk cId="3035644238" sldId="330"/>
            <ac:spMk id="8" creationId="{AE806B54-4BD0-49DB-BD85-327B2AF41496}"/>
          </ac:spMkLst>
        </pc:spChg>
        <pc:cxnChg chg="del mod">
          <ac:chgData name="HATTON,Melinda" userId="S::melinda.hatton@tps.gov.au::047c1b75-2b6e-494e-8ef7-48ca1dd7f005" providerId="AD" clId="Web-{F3498628-AF7D-CAE1-EC16-91085B418A03}" dt="2022-09-04T04:26:16.003" v="1075"/>
          <ac:cxnSpMkLst>
            <pc:docMk/>
            <pc:sldMk cId="3035644238" sldId="330"/>
            <ac:cxnSpMk id="7" creationId="{45326A3A-C06A-4CC6-82B3-580F25857C74}"/>
          </ac:cxnSpMkLst>
        </pc:cxnChg>
      </pc:sldChg>
      <pc:sldChg chg="modSp addCm">
        <pc:chgData name="HATTON,Melinda" userId="S::melinda.hatton@tps.gov.au::047c1b75-2b6e-494e-8ef7-48ca1dd7f005" providerId="AD" clId="Web-{F3498628-AF7D-CAE1-EC16-91085B418A03}" dt="2022-09-04T04:30:38.479" v="1115" actId="20577"/>
        <pc:sldMkLst>
          <pc:docMk/>
          <pc:sldMk cId="910054322" sldId="331"/>
        </pc:sldMkLst>
        <pc:spChg chg="mod">
          <ac:chgData name="HATTON,Melinda" userId="S::melinda.hatton@tps.gov.au::047c1b75-2b6e-494e-8ef7-48ca1dd7f005" providerId="AD" clId="Web-{F3498628-AF7D-CAE1-EC16-91085B418A03}" dt="2022-09-04T04:30:38.479" v="1115" actId="20577"/>
          <ac:spMkLst>
            <pc:docMk/>
            <pc:sldMk cId="910054322" sldId="331"/>
            <ac:spMk id="3" creationId="{306E168E-C190-427E-83EC-52B79D7ADEE5}"/>
          </ac:spMkLst>
        </pc:spChg>
      </pc:sldChg>
      <pc:sldChg chg="addCm">
        <pc:chgData name="HATTON,Melinda" userId="S::melinda.hatton@tps.gov.au::047c1b75-2b6e-494e-8ef7-48ca1dd7f005" providerId="AD" clId="Web-{F3498628-AF7D-CAE1-EC16-91085B418A03}" dt="2022-09-04T04:45:09.579" v="1288"/>
        <pc:sldMkLst>
          <pc:docMk/>
          <pc:sldMk cId="3199831809" sldId="332"/>
        </pc:sldMkLst>
      </pc:sldChg>
      <pc:sldChg chg="modSp">
        <pc:chgData name="HATTON,Melinda" userId="S::melinda.hatton@tps.gov.au::047c1b75-2b6e-494e-8ef7-48ca1dd7f005" providerId="AD" clId="Web-{F3498628-AF7D-CAE1-EC16-91085B418A03}" dt="2022-09-04T04:45:45.440" v="1289" actId="20577"/>
        <pc:sldMkLst>
          <pc:docMk/>
          <pc:sldMk cId="3645138428" sldId="333"/>
        </pc:sldMkLst>
        <pc:spChg chg="mod">
          <ac:chgData name="HATTON,Melinda" userId="S::melinda.hatton@tps.gov.au::047c1b75-2b6e-494e-8ef7-48ca1dd7f005" providerId="AD" clId="Web-{F3498628-AF7D-CAE1-EC16-91085B418A03}" dt="2022-09-04T04:45:45.440" v="1289" actId="20577"/>
          <ac:spMkLst>
            <pc:docMk/>
            <pc:sldMk cId="3645138428" sldId="333"/>
            <ac:spMk id="3" creationId="{306E168E-C190-427E-83EC-52B79D7ADEE5}"/>
          </ac:spMkLst>
        </pc:spChg>
      </pc:sldChg>
      <pc:sldChg chg="addCm">
        <pc:chgData name="HATTON,Melinda" userId="S::melinda.hatton@tps.gov.au::047c1b75-2b6e-494e-8ef7-48ca1dd7f005" providerId="AD" clId="Web-{F3498628-AF7D-CAE1-EC16-91085B418A03}" dt="2022-09-04T04:48:08.115" v="1290"/>
        <pc:sldMkLst>
          <pc:docMk/>
          <pc:sldMk cId="2293120381" sldId="338"/>
        </pc:sldMkLst>
      </pc:sldChg>
      <pc:sldChg chg="modSp">
        <pc:chgData name="HATTON,Melinda" userId="S::melinda.hatton@tps.gov.au::047c1b75-2b6e-494e-8ef7-48ca1dd7f005" providerId="AD" clId="Web-{F3498628-AF7D-CAE1-EC16-91085B418A03}" dt="2022-09-04T03:56:45.360" v="825" actId="20577"/>
        <pc:sldMkLst>
          <pc:docMk/>
          <pc:sldMk cId="3133952164" sldId="341"/>
        </pc:sldMkLst>
        <pc:spChg chg="mod">
          <ac:chgData name="HATTON,Melinda" userId="S::melinda.hatton@tps.gov.au::047c1b75-2b6e-494e-8ef7-48ca1dd7f005" providerId="AD" clId="Web-{F3498628-AF7D-CAE1-EC16-91085B418A03}" dt="2022-09-04T03:56:45.360" v="825" actId="20577"/>
          <ac:spMkLst>
            <pc:docMk/>
            <pc:sldMk cId="3133952164" sldId="341"/>
            <ac:spMk id="4" creationId="{29A11D02-DB1F-451F-9D51-D024372F9707}"/>
          </ac:spMkLst>
        </pc:spChg>
      </pc:sldChg>
      <pc:sldChg chg="addCm">
        <pc:chgData name="HATTON,Melinda" userId="S::melinda.hatton@tps.gov.au::047c1b75-2b6e-494e-8ef7-48ca1dd7f005" providerId="AD" clId="Web-{F3498628-AF7D-CAE1-EC16-91085B418A03}" dt="2022-09-04T04:48:32.381" v="1291"/>
        <pc:sldMkLst>
          <pc:docMk/>
          <pc:sldMk cId="2660239483" sldId="343"/>
        </pc:sldMkLst>
      </pc:sldChg>
      <pc:sldChg chg="addCm">
        <pc:chgData name="HATTON,Melinda" userId="S::melinda.hatton@tps.gov.au::047c1b75-2b6e-494e-8ef7-48ca1dd7f005" providerId="AD" clId="Web-{F3498628-AF7D-CAE1-EC16-91085B418A03}" dt="2022-09-04T04:08:34.954" v="894"/>
        <pc:sldMkLst>
          <pc:docMk/>
          <pc:sldMk cId="467493265" sldId="344"/>
        </pc:sldMkLst>
      </pc:sldChg>
      <pc:sldChg chg="modSp add replId addCm">
        <pc:chgData name="HATTON,Melinda" userId="S::melinda.hatton@tps.gov.au::047c1b75-2b6e-494e-8ef7-48ca1dd7f005" providerId="AD" clId="Web-{F3498628-AF7D-CAE1-EC16-91085B418A03}" dt="2022-09-04T03:58:54.801" v="832" actId="20577"/>
        <pc:sldMkLst>
          <pc:docMk/>
          <pc:sldMk cId="2045376855" sldId="345"/>
        </pc:sldMkLst>
        <pc:spChg chg="mod">
          <ac:chgData name="HATTON,Melinda" userId="S::melinda.hatton@tps.gov.au::047c1b75-2b6e-494e-8ef7-48ca1dd7f005" providerId="AD" clId="Web-{F3498628-AF7D-CAE1-EC16-91085B418A03}" dt="2022-09-04T03:51:21.946" v="719" actId="20577"/>
          <ac:spMkLst>
            <pc:docMk/>
            <pc:sldMk cId="2045376855" sldId="345"/>
            <ac:spMk id="3" creationId="{306E168E-C190-427E-83EC-52B79D7ADEE5}"/>
          </ac:spMkLst>
        </pc:spChg>
        <pc:spChg chg="mod">
          <ac:chgData name="HATTON,Melinda" userId="S::melinda.hatton@tps.gov.au::047c1b75-2b6e-494e-8ef7-48ca1dd7f005" providerId="AD" clId="Web-{F3498628-AF7D-CAE1-EC16-91085B418A03}" dt="2022-09-04T03:58:54.801" v="832" actId="20577"/>
          <ac:spMkLst>
            <pc:docMk/>
            <pc:sldMk cId="2045376855" sldId="345"/>
            <ac:spMk id="4" creationId="{4BE9169F-B0F0-4715-B016-EA843EA66A18}"/>
          </ac:spMkLst>
        </pc:spChg>
      </pc:sldChg>
      <pc:sldChg chg="add del replId">
        <pc:chgData name="HATTON,Melinda" userId="S::melinda.hatton@tps.gov.au::047c1b75-2b6e-494e-8ef7-48ca1dd7f005" providerId="AD" clId="Web-{F3498628-AF7D-CAE1-EC16-91085B418A03}" dt="2022-09-04T04:13:40.655" v="931"/>
        <pc:sldMkLst>
          <pc:docMk/>
          <pc:sldMk cId="964063891" sldId="346"/>
        </pc:sldMkLst>
      </pc:sldChg>
      <pc:sldChg chg="delSp modSp add replId">
        <pc:chgData name="HATTON,Melinda" userId="S::melinda.hatton@tps.gov.au::047c1b75-2b6e-494e-8ef7-48ca1dd7f005" providerId="AD" clId="Web-{F3498628-AF7D-CAE1-EC16-91085B418A03}" dt="2022-09-04T04:20:21.759" v="998" actId="1076"/>
        <pc:sldMkLst>
          <pc:docMk/>
          <pc:sldMk cId="3258995447" sldId="346"/>
        </pc:sldMkLst>
        <pc:spChg chg="del mod">
          <ac:chgData name="HATTON,Melinda" userId="S::melinda.hatton@tps.gov.au::047c1b75-2b6e-494e-8ef7-48ca1dd7f005" providerId="AD" clId="Web-{F3498628-AF7D-CAE1-EC16-91085B418A03}" dt="2022-09-04T04:13:53.952" v="935"/>
          <ac:spMkLst>
            <pc:docMk/>
            <pc:sldMk cId="3258995447" sldId="346"/>
            <ac:spMk id="4" creationId="{4BE9169F-B0F0-4715-B016-EA843EA66A18}"/>
          </ac:spMkLst>
        </pc:spChg>
        <pc:spChg chg="mod">
          <ac:chgData name="HATTON,Melinda" userId="S::melinda.hatton@tps.gov.au::047c1b75-2b6e-494e-8ef7-48ca1dd7f005" providerId="AD" clId="Web-{F3498628-AF7D-CAE1-EC16-91085B418A03}" dt="2022-09-04T04:18:15.975" v="981" actId="1076"/>
          <ac:spMkLst>
            <pc:docMk/>
            <pc:sldMk cId="3258995447" sldId="346"/>
            <ac:spMk id="6" creationId="{1D5E551A-BDC6-448A-8EB6-CA100855FF29}"/>
          </ac:spMkLst>
        </pc:spChg>
        <pc:spChg chg="mod">
          <ac:chgData name="HATTON,Melinda" userId="S::melinda.hatton@tps.gov.au::047c1b75-2b6e-494e-8ef7-48ca1dd7f005" providerId="AD" clId="Web-{F3498628-AF7D-CAE1-EC16-91085B418A03}" dt="2022-09-04T04:18:23.381" v="982" actId="1076"/>
          <ac:spMkLst>
            <pc:docMk/>
            <pc:sldMk cId="3258995447" sldId="346"/>
            <ac:spMk id="7" creationId="{D937E39B-3C5B-40B4-818D-945616401A67}"/>
          </ac:spMkLst>
        </pc:spChg>
        <pc:spChg chg="mod">
          <ac:chgData name="HATTON,Melinda" userId="S::melinda.hatton@tps.gov.au::047c1b75-2b6e-494e-8ef7-48ca1dd7f005" providerId="AD" clId="Web-{F3498628-AF7D-CAE1-EC16-91085B418A03}" dt="2022-09-04T04:18:40.460" v="985" actId="1076"/>
          <ac:spMkLst>
            <pc:docMk/>
            <pc:sldMk cId="3258995447" sldId="346"/>
            <ac:spMk id="8" creationId="{378B6746-9A90-4376-A8B4-99922F62F3C5}"/>
          </ac:spMkLst>
        </pc:spChg>
        <pc:spChg chg="mod">
          <ac:chgData name="HATTON,Melinda" userId="S::melinda.hatton@tps.gov.au::047c1b75-2b6e-494e-8ef7-48ca1dd7f005" providerId="AD" clId="Web-{F3498628-AF7D-CAE1-EC16-91085B418A03}" dt="2022-09-04T04:18:29.553" v="983" actId="1076"/>
          <ac:spMkLst>
            <pc:docMk/>
            <pc:sldMk cId="3258995447" sldId="346"/>
            <ac:spMk id="10" creationId="{9214603A-8A5C-4826-B1B6-E3BF93A0C21D}"/>
          </ac:spMkLst>
        </pc:spChg>
        <pc:spChg chg="mod">
          <ac:chgData name="HATTON,Melinda" userId="S::melinda.hatton@tps.gov.au::047c1b75-2b6e-494e-8ef7-48ca1dd7f005" providerId="AD" clId="Web-{F3498628-AF7D-CAE1-EC16-91085B418A03}" dt="2022-09-04T04:18:35.288" v="984" actId="1076"/>
          <ac:spMkLst>
            <pc:docMk/>
            <pc:sldMk cId="3258995447" sldId="346"/>
            <ac:spMk id="11" creationId="{D2416BCF-A5F2-4212-B21F-86809D12EB80}"/>
          </ac:spMkLst>
        </pc:spChg>
        <pc:spChg chg="mod">
          <ac:chgData name="HATTON,Melinda" userId="S::melinda.hatton@tps.gov.au::047c1b75-2b6e-494e-8ef7-48ca1dd7f005" providerId="AD" clId="Web-{F3498628-AF7D-CAE1-EC16-91085B418A03}" dt="2022-09-04T04:16:07.987" v="958" actId="1076"/>
          <ac:spMkLst>
            <pc:docMk/>
            <pc:sldMk cId="3258995447" sldId="346"/>
            <ac:spMk id="13" creationId="{7ED1315D-9298-4E19-8B03-6B415882B3E7}"/>
          </ac:spMkLst>
        </pc:spChg>
        <pc:spChg chg="mod">
          <ac:chgData name="HATTON,Melinda" userId="S::melinda.hatton@tps.gov.au::047c1b75-2b6e-494e-8ef7-48ca1dd7f005" providerId="AD" clId="Web-{F3498628-AF7D-CAE1-EC16-91085B418A03}" dt="2022-09-04T04:20:21.759" v="998" actId="1076"/>
          <ac:spMkLst>
            <pc:docMk/>
            <pc:sldMk cId="3258995447" sldId="346"/>
            <ac:spMk id="14" creationId="{B934A0CD-6B8B-4821-9A82-ED7CE3AFE557}"/>
          </ac:spMkLst>
        </pc:spChg>
      </pc:sldChg>
      <pc:sldChg chg="addSp delSp modSp add ord replId">
        <pc:chgData name="HATTON,Melinda" userId="S::melinda.hatton@tps.gov.au::047c1b75-2b6e-494e-8ef7-48ca1dd7f005" providerId="AD" clId="Web-{F3498628-AF7D-CAE1-EC16-91085B418A03}" dt="2022-09-04T04:27:28.021" v="1101" actId="20577"/>
        <pc:sldMkLst>
          <pc:docMk/>
          <pc:sldMk cId="3963539308" sldId="347"/>
        </pc:sldMkLst>
        <pc:spChg chg="add del">
          <ac:chgData name="HATTON,Melinda" userId="S::melinda.hatton@tps.gov.au::047c1b75-2b6e-494e-8ef7-48ca1dd7f005" providerId="AD" clId="Web-{F3498628-AF7D-CAE1-EC16-91085B418A03}" dt="2022-09-04T04:25:30.345" v="1054"/>
          <ac:spMkLst>
            <pc:docMk/>
            <pc:sldMk cId="3963539308" sldId="347"/>
            <ac:spMk id="2" creationId="{5388727F-70DF-E354-E549-31E0EEF717E8}"/>
          </ac:spMkLst>
        </pc:spChg>
        <pc:spChg chg="mod">
          <ac:chgData name="HATTON,Melinda" userId="S::melinda.hatton@tps.gov.au::047c1b75-2b6e-494e-8ef7-48ca1dd7f005" providerId="AD" clId="Web-{F3498628-AF7D-CAE1-EC16-91085B418A03}" dt="2022-09-04T04:25:12.079" v="1049" actId="20577"/>
          <ac:spMkLst>
            <pc:docMk/>
            <pc:sldMk cId="3963539308" sldId="347"/>
            <ac:spMk id="3" creationId="{306E168E-C190-427E-83EC-52B79D7ADEE5}"/>
          </ac:spMkLst>
        </pc:spChg>
        <pc:spChg chg="mod">
          <ac:chgData name="HATTON,Melinda" userId="S::melinda.hatton@tps.gov.au::047c1b75-2b6e-494e-8ef7-48ca1dd7f005" providerId="AD" clId="Web-{F3498628-AF7D-CAE1-EC16-91085B418A03}" dt="2022-09-04T04:27:04.520" v="1088" actId="1076"/>
          <ac:spMkLst>
            <pc:docMk/>
            <pc:sldMk cId="3963539308" sldId="347"/>
            <ac:spMk id="6" creationId="{1D5E551A-BDC6-448A-8EB6-CA100855FF29}"/>
          </ac:spMkLst>
        </pc:spChg>
        <pc:spChg chg="del mod">
          <ac:chgData name="HATTON,Melinda" userId="S::melinda.hatton@tps.gov.au::047c1b75-2b6e-494e-8ef7-48ca1dd7f005" providerId="AD" clId="Web-{F3498628-AF7D-CAE1-EC16-91085B418A03}" dt="2022-09-04T04:26:38.473" v="1082"/>
          <ac:spMkLst>
            <pc:docMk/>
            <pc:sldMk cId="3963539308" sldId="347"/>
            <ac:spMk id="7" creationId="{D937E39B-3C5B-40B4-818D-945616401A67}"/>
          </ac:spMkLst>
        </pc:spChg>
        <pc:spChg chg="mod">
          <ac:chgData name="HATTON,Melinda" userId="S::melinda.hatton@tps.gov.au::047c1b75-2b6e-494e-8ef7-48ca1dd7f005" providerId="AD" clId="Web-{F3498628-AF7D-CAE1-EC16-91085B418A03}" dt="2022-09-04T04:26:59.442" v="1087" actId="1076"/>
          <ac:spMkLst>
            <pc:docMk/>
            <pc:sldMk cId="3963539308" sldId="347"/>
            <ac:spMk id="8" creationId="{378B6746-9A90-4376-A8B4-99922F62F3C5}"/>
          </ac:spMkLst>
        </pc:spChg>
        <pc:spChg chg="del mod">
          <ac:chgData name="HATTON,Melinda" userId="S::melinda.hatton@tps.gov.au::047c1b75-2b6e-494e-8ef7-48ca1dd7f005" providerId="AD" clId="Web-{F3498628-AF7D-CAE1-EC16-91085B418A03}" dt="2022-09-04T04:26:23.285" v="1077"/>
          <ac:spMkLst>
            <pc:docMk/>
            <pc:sldMk cId="3963539308" sldId="347"/>
            <ac:spMk id="10" creationId="{9214603A-8A5C-4826-B1B6-E3BF93A0C21D}"/>
          </ac:spMkLst>
        </pc:spChg>
        <pc:spChg chg="del">
          <ac:chgData name="HATTON,Melinda" userId="S::melinda.hatton@tps.gov.au::047c1b75-2b6e-494e-8ef7-48ca1dd7f005" providerId="AD" clId="Web-{F3498628-AF7D-CAE1-EC16-91085B418A03}" dt="2022-09-04T04:26:42.738" v="1083"/>
          <ac:spMkLst>
            <pc:docMk/>
            <pc:sldMk cId="3963539308" sldId="347"/>
            <ac:spMk id="11" creationId="{D2416BCF-A5F2-4212-B21F-86809D12EB80}"/>
          </ac:spMkLst>
        </pc:spChg>
        <pc:spChg chg="mod">
          <ac:chgData name="HATTON,Melinda" userId="S::melinda.hatton@tps.gov.au::047c1b75-2b6e-494e-8ef7-48ca1dd7f005" providerId="AD" clId="Web-{F3498628-AF7D-CAE1-EC16-91085B418A03}" dt="2022-09-04T04:27:28.021" v="1101" actId="20577"/>
          <ac:spMkLst>
            <pc:docMk/>
            <pc:sldMk cId="3963539308" sldId="347"/>
            <ac:spMk id="14" creationId="{B934A0CD-6B8B-4821-9A82-ED7CE3AFE557}"/>
          </ac:spMkLst>
        </pc:spChg>
        <pc:cxnChg chg="add mod">
          <ac:chgData name="HATTON,Melinda" userId="S::melinda.hatton@tps.gov.au::047c1b75-2b6e-494e-8ef7-48ca1dd7f005" providerId="AD" clId="Web-{F3498628-AF7D-CAE1-EC16-91085B418A03}" dt="2022-09-04T04:26:49.348" v="1085" actId="1076"/>
          <ac:cxnSpMkLst>
            <pc:docMk/>
            <pc:sldMk cId="3963539308" sldId="347"/>
            <ac:cxnSpMk id="4" creationId="{F3535B9D-B7C3-FF60-FC86-1D87A5B3110F}"/>
          </ac:cxnSpMkLst>
        </pc:cxnChg>
      </pc:sldChg>
      <pc:sldChg chg="delSp modSp add replId">
        <pc:chgData name="HATTON,Melinda" userId="S::melinda.hatton@tps.gov.au::047c1b75-2b6e-494e-8ef7-48ca1dd7f005" providerId="AD" clId="Web-{F3498628-AF7D-CAE1-EC16-91085B418A03}" dt="2022-09-04T04:49:19.414" v="1302"/>
        <pc:sldMkLst>
          <pc:docMk/>
          <pc:sldMk cId="571404278" sldId="348"/>
        </pc:sldMkLst>
        <pc:spChg chg="mod">
          <ac:chgData name="HATTON,Melinda" userId="S::melinda.hatton@tps.gov.au::047c1b75-2b6e-494e-8ef7-48ca1dd7f005" providerId="AD" clId="Web-{F3498628-AF7D-CAE1-EC16-91085B418A03}" dt="2022-09-04T04:49:12.023" v="1301" actId="20577"/>
          <ac:spMkLst>
            <pc:docMk/>
            <pc:sldMk cId="571404278" sldId="348"/>
            <ac:spMk id="3" creationId="{306E168E-C190-427E-83EC-52B79D7ADEE5}"/>
          </ac:spMkLst>
        </pc:spChg>
        <pc:spChg chg="del">
          <ac:chgData name="HATTON,Melinda" userId="S::melinda.hatton@tps.gov.au::047c1b75-2b6e-494e-8ef7-48ca1dd7f005" providerId="AD" clId="Web-{F3498628-AF7D-CAE1-EC16-91085B418A03}" dt="2022-09-04T04:49:19.414" v="1302"/>
          <ac:spMkLst>
            <pc:docMk/>
            <pc:sldMk cId="571404278" sldId="348"/>
            <ac:spMk id="4" creationId="{4BE9169F-B0F0-4715-B016-EA843EA66A18}"/>
          </ac:spMkLst>
        </pc:spChg>
      </pc:sldChg>
    </pc:docChg>
  </pc:docChgLst>
  <pc:docChgLst>
    <pc:chgData name="LAMBERT,Mirah" userId="7be5e470-83e2-49c2-bf67-ec9fc67dbe8b" providerId="ADAL" clId="{1573629C-FD91-4A6D-AE62-A099BC26F718}"/>
    <pc:docChg chg="modSld">
      <pc:chgData name="LAMBERT,Mirah" userId="7be5e470-83e2-49c2-bf67-ec9fc67dbe8b" providerId="ADAL" clId="{1573629C-FD91-4A6D-AE62-A099BC26F718}" dt="2022-09-26T03:38:22.804" v="32" actId="20577"/>
      <pc:docMkLst>
        <pc:docMk/>
      </pc:docMkLst>
      <pc:sldChg chg="modSp mod">
        <pc:chgData name="LAMBERT,Mirah" userId="7be5e470-83e2-49c2-bf67-ec9fc67dbe8b" providerId="ADAL" clId="{1573629C-FD91-4A6D-AE62-A099BC26F718}" dt="2022-09-26T03:38:22.804" v="32" actId="20577"/>
        <pc:sldMkLst>
          <pc:docMk/>
          <pc:sldMk cId="3272541430" sldId="326"/>
        </pc:sldMkLst>
        <pc:spChg chg="mod">
          <ac:chgData name="LAMBERT,Mirah" userId="7be5e470-83e2-49c2-bf67-ec9fc67dbe8b" providerId="ADAL" clId="{1573629C-FD91-4A6D-AE62-A099BC26F718}" dt="2022-09-26T03:38:22.804" v="32" actId="20577"/>
          <ac:spMkLst>
            <pc:docMk/>
            <pc:sldMk cId="3272541430" sldId="326"/>
            <ac:spMk id="4" creationId="{4BE9169F-B0F0-4715-B016-EA843EA66A18}"/>
          </ac:spMkLst>
        </pc:spChg>
      </pc:sldChg>
    </pc:docChg>
  </pc:docChgLst>
  <pc:docChgLst>
    <pc:chgData name="WALKER,Michelle" userId="S::michelle.walker@education.gov.au::eecd3738-4c6d-4c05-82d1-5db14f8dfad1" providerId="AD" clId="Web-{CFE2E79F-641C-CCB6-850D-69A99F5F667F}"/>
    <pc:docChg chg="delSld modSld">
      <pc:chgData name="WALKER,Michelle" userId="S::michelle.walker@education.gov.au::eecd3738-4c6d-4c05-82d1-5db14f8dfad1" providerId="AD" clId="Web-{CFE2E79F-641C-CCB6-850D-69A99F5F667F}" dt="2022-09-05T04:30:03.744" v="17"/>
      <pc:docMkLst>
        <pc:docMk/>
      </pc:docMkLst>
      <pc:sldChg chg="modSp del addCm">
        <pc:chgData name="WALKER,Michelle" userId="S::michelle.walker@education.gov.au::eecd3738-4c6d-4c05-82d1-5db14f8dfad1" providerId="AD" clId="Web-{CFE2E79F-641C-CCB6-850D-69A99F5F667F}" dt="2022-09-05T04:29:35.025" v="16"/>
        <pc:sldMkLst>
          <pc:docMk/>
          <pc:sldMk cId="2045376855" sldId="345"/>
        </pc:sldMkLst>
        <pc:spChg chg="mod">
          <ac:chgData name="WALKER,Michelle" userId="S::michelle.walker@education.gov.au::eecd3738-4c6d-4c05-82d1-5db14f8dfad1" providerId="AD" clId="Web-{CFE2E79F-641C-CCB6-850D-69A99F5F667F}" dt="2022-09-05T04:29:34.275" v="15" actId="20577"/>
          <ac:spMkLst>
            <pc:docMk/>
            <pc:sldMk cId="2045376855" sldId="345"/>
            <ac:spMk id="4" creationId="{4BE9169F-B0F0-4715-B016-EA843EA66A18}"/>
          </ac:spMkLst>
        </pc:spChg>
      </pc:sldChg>
      <pc:sldChg chg="modSp addCm modCm">
        <pc:chgData name="WALKER,Michelle" userId="S::michelle.walker@education.gov.au::eecd3738-4c6d-4c05-82d1-5db14f8dfad1" providerId="AD" clId="Web-{CFE2E79F-641C-CCB6-850D-69A99F5F667F}" dt="2022-09-05T04:30:03.744" v="17"/>
        <pc:sldMkLst>
          <pc:docMk/>
          <pc:sldMk cId="571404278" sldId="348"/>
        </pc:sldMkLst>
        <pc:spChg chg="mod">
          <ac:chgData name="WALKER,Michelle" userId="S::michelle.walker@education.gov.au::eecd3738-4c6d-4c05-82d1-5db14f8dfad1" providerId="AD" clId="Web-{CFE2E79F-641C-CCB6-850D-69A99F5F667F}" dt="2022-09-05T04:22:45.279" v="2" actId="20577"/>
          <ac:spMkLst>
            <pc:docMk/>
            <pc:sldMk cId="571404278" sldId="348"/>
            <ac:spMk id="2" creationId="{9693B7B0-B2E2-1FE5-11CB-A2A5ECC416E6}"/>
          </ac:spMkLst>
        </pc:spChg>
      </pc:sldChg>
    </pc:docChg>
  </pc:docChgLst>
  <pc:docChgLst>
    <pc:chgData name="LAMBERT,Mirah" userId="S::mirah.lambert@education.gov.au::7be5e470-83e2-49c2-bf67-ec9fc67dbe8b" providerId="AD" clId="Web-{9461EFC7-8339-0866-C864-0CEAE6B489DE}"/>
    <pc:docChg chg="modSld">
      <pc:chgData name="LAMBERT,Mirah" userId="S::mirah.lambert@education.gov.au::7be5e470-83e2-49c2-bf67-ec9fc67dbe8b" providerId="AD" clId="Web-{9461EFC7-8339-0866-C864-0CEAE6B489DE}" dt="2022-09-08T06:15:13.442" v="24" actId="20577"/>
      <pc:docMkLst>
        <pc:docMk/>
      </pc:docMkLst>
      <pc:sldChg chg="modSp">
        <pc:chgData name="LAMBERT,Mirah" userId="S::mirah.lambert@education.gov.au::7be5e470-83e2-49c2-bf67-ec9fc67dbe8b" providerId="AD" clId="Web-{9461EFC7-8339-0866-C864-0CEAE6B489DE}" dt="2022-09-08T06:15:13.442" v="24" actId="20577"/>
        <pc:sldMkLst>
          <pc:docMk/>
          <pc:sldMk cId="2045376855" sldId="345"/>
        </pc:sldMkLst>
        <pc:spChg chg="mod">
          <ac:chgData name="LAMBERT,Mirah" userId="S::mirah.lambert@education.gov.au::7be5e470-83e2-49c2-bf67-ec9fc67dbe8b" providerId="AD" clId="Web-{9461EFC7-8339-0866-C864-0CEAE6B489DE}" dt="2022-09-08T06:15:13.442" v="24" actId="20577"/>
          <ac:spMkLst>
            <pc:docMk/>
            <pc:sldMk cId="2045376855" sldId="345"/>
            <ac:spMk id="4" creationId="{4BE9169F-B0F0-4715-B016-EA843EA66A18}"/>
          </ac:spMkLst>
        </pc:spChg>
      </pc:sldChg>
    </pc:docChg>
  </pc:docChgLst>
  <pc:docChgLst>
    <pc:chgData name="LAMBERT,Mirah" userId="S::mirah.lambert@education.gov.au::7be5e470-83e2-49c2-bf67-ec9fc67dbe8b" providerId="AD" clId="Web-{8B52E76F-2D9E-1554-1769-D51FB1B571C4}"/>
    <pc:docChg chg="modSld">
      <pc:chgData name="LAMBERT,Mirah" userId="S::mirah.lambert@education.gov.au::7be5e470-83e2-49c2-bf67-ec9fc67dbe8b" providerId="AD" clId="Web-{8B52E76F-2D9E-1554-1769-D51FB1B571C4}" dt="2022-09-05T00:55:08.430" v="17" actId="20577"/>
      <pc:docMkLst>
        <pc:docMk/>
      </pc:docMkLst>
      <pc:sldChg chg="addSp modSp">
        <pc:chgData name="LAMBERT,Mirah" userId="S::mirah.lambert@education.gov.au::7be5e470-83e2-49c2-bf67-ec9fc67dbe8b" providerId="AD" clId="Web-{8B52E76F-2D9E-1554-1769-D51FB1B571C4}" dt="2022-09-05T00:55:08.430" v="17" actId="20577"/>
        <pc:sldMkLst>
          <pc:docMk/>
          <pc:sldMk cId="571404278" sldId="348"/>
        </pc:sldMkLst>
        <pc:spChg chg="add mod">
          <ac:chgData name="LAMBERT,Mirah" userId="S::mirah.lambert@education.gov.au::7be5e470-83e2-49c2-bf67-ec9fc67dbe8b" providerId="AD" clId="Web-{8B52E76F-2D9E-1554-1769-D51FB1B571C4}" dt="2022-09-05T00:55:08.430" v="17" actId="20577"/>
          <ac:spMkLst>
            <pc:docMk/>
            <pc:sldMk cId="571404278" sldId="348"/>
            <ac:spMk id="2" creationId="{9693B7B0-B2E2-1FE5-11CB-A2A5ECC416E6}"/>
          </ac:spMkLst>
        </pc:spChg>
      </pc:sldChg>
    </pc:docChg>
  </pc:docChgLst>
  <pc:docChgLst>
    <pc:chgData name="LAMBERT,Mirah" userId="7be5e470-83e2-49c2-bf67-ec9fc67dbe8b" providerId="ADAL" clId="{56346D1F-A605-4211-A48D-1EA1552CE369}"/>
    <pc:docChg chg="undo redo custSel addSld delSld modSld">
      <pc:chgData name="LAMBERT,Mirah" userId="7be5e470-83e2-49c2-bf67-ec9fc67dbe8b" providerId="ADAL" clId="{56346D1F-A605-4211-A48D-1EA1552CE369}" dt="2022-09-04T02:29:05.215" v="2193" actId="208"/>
      <pc:docMkLst>
        <pc:docMk/>
      </pc:docMkLst>
      <pc:sldChg chg="modSp mod">
        <pc:chgData name="LAMBERT,Mirah" userId="7be5e470-83e2-49c2-bf67-ec9fc67dbe8b" providerId="ADAL" clId="{56346D1F-A605-4211-A48D-1EA1552CE369}" dt="2022-09-03T08:37:43.377" v="760" actId="255"/>
        <pc:sldMkLst>
          <pc:docMk/>
          <pc:sldMk cId="2822583352" sldId="309"/>
        </pc:sldMkLst>
        <pc:spChg chg="mod">
          <ac:chgData name="LAMBERT,Mirah" userId="7be5e470-83e2-49c2-bf67-ec9fc67dbe8b" providerId="ADAL" clId="{56346D1F-A605-4211-A48D-1EA1552CE369}" dt="2022-09-03T08:37:43.377" v="760" actId="255"/>
          <ac:spMkLst>
            <pc:docMk/>
            <pc:sldMk cId="2822583352" sldId="309"/>
            <ac:spMk id="4" creationId="{7DEBB522-681A-4353-BD7A-FFEF7617FBA0}"/>
          </ac:spMkLst>
        </pc:spChg>
      </pc:sldChg>
      <pc:sldChg chg="modSp mod">
        <pc:chgData name="LAMBERT,Mirah" userId="7be5e470-83e2-49c2-bf67-ec9fc67dbe8b" providerId="ADAL" clId="{56346D1F-A605-4211-A48D-1EA1552CE369}" dt="2022-09-04T02:28:28.492" v="2192" actId="1036"/>
        <pc:sldMkLst>
          <pc:docMk/>
          <pc:sldMk cId="1987624766" sldId="313"/>
        </pc:sldMkLst>
        <pc:spChg chg="mod">
          <ac:chgData name="LAMBERT,Mirah" userId="7be5e470-83e2-49c2-bf67-ec9fc67dbe8b" providerId="ADAL" clId="{56346D1F-A605-4211-A48D-1EA1552CE369}" dt="2022-09-04T02:28:14.017" v="2191" actId="255"/>
          <ac:spMkLst>
            <pc:docMk/>
            <pc:sldMk cId="1987624766" sldId="313"/>
            <ac:spMk id="2" creationId="{944AF38C-D6A8-4AC6-9AD3-4BF63BAB14D1}"/>
          </ac:spMkLst>
        </pc:spChg>
        <pc:spChg chg="mod">
          <ac:chgData name="LAMBERT,Mirah" userId="7be5e470-83e2-49c2-bf67-ec9fc67dbe8b" providerId="ADAL" clId="{56346D1F-A605-4211-A48D-1EA1552CE369}" dt="2022-09-03T06:38:20.335" v="3" actId="1076"/>
          <ac:spMkLst>
            <pc:docMk/>
            <pc:sldMk cId="1987624766" sldId="313"/>
            <ac:spMk id="7" creationId="{FBE31259-D21D-499E-B9BD-8193508A8F17}"/>
          </ac:spMkLst>
        </pc:spChg>
        <pc:picChg chg="mod">
          <ac:chgData name="LAMBERT,Mirah" userId="7be5e470-83e2-49c2-bf67-ec9fc67dbe8b" providerId="ADAL" clId="{56346D1F-A605-4211-A48D-1EA1552CE369}" dt="2022-09-04T02:28:28.492" v="2192" actId="1036"/>
          <ac:picMkLst>
            <pc:docMk/>
            <pc:sldMk cId="1987624766" sldId="313"/>
            <ac:picMk id="4" creationId="{B41DEE4B-0342-40EC-988C-DA54A1F287D4}"/>
          </ac:picMkLst>
        </pc:picChg>
      </pc:sldChg>
      <pc:sldChg chg="modSp mod">
        <pc:chgData name="LAMBERT,Mirah" userId="7be5e470-83e2-49c2-bf67-ec9fc67dbe8b" providerId="ADAL" clId="{56346D1F-A605-4211-A48D-1EA1552CE369}" dt="2022-09-03T06:41:14.845" v="103" actId="20577"/>
        <pc:sldMkLst>
          <pc:docMk/>
          <pc:sldMk cId="118309403" sldId="316"/>
        </pc:sldMkLst>
        <pc:spChg chg="mod">
          <ac:chgData name="LAMBERT,Mirah" userId="7be5e470-83e2-49c2-bf67-ec9fc67dbe8b" providerId="ADAL" clId="{56346D1F-A605-4211-A48D-1EA1552CE369}" dt="2022-09-03T06:40:23.875" v="87" actId="20577"/>
          <ac:spMkLst>
            <pc:docMk/>
            <pc:sldMk cId="118309403" sldId="316"/>
            <ac:spMk id="3" creationId="{306E168E-C190-427E-83EC-52B79D7ADEE5}"/>
          </ac:spMkLst>
        </pc:spChg>
        <pc:spChg chg="mod">
          <ac:chgData name="LAMBERT,Mirah" userId="7be5e470-83e2-49c2-bf67-ec9fc67dbe8b" providerId="ADAL" clId="{56346D1F-A605-4211-A48D-1EA1552CE369}" dt="2022-09-03T06:41:14.845" v="103" actId="20577"/>
          <ac:spMkLst>
            <pc:docMk/>
            <pc:sldMk cId="118309403" sldId="316"/>
            <ac:spMk id="4" creationId="{4BE9169F-B0F0-4715-B016-EA843EA66A18}"/>
          </ac:spMkLst>
        </pc:spChg>
      </pc:sldChg>
      <pc:sldChg chg="addSp modSp mod">
        <pc:chgData name="LAMBERT,Mirah" userId="7be5e470-83e2-49c2-bf67-ec9fc67dbe8b" providerId="ADAL" clId="{56346D1F-A605-4211-A48D-1EA1552CE369}" dt="2022-09-04T01:44:46.529" v="1694" actId="1037"/>
        <pc:sldMkLst>
          <pc:docMk/>
          <pc:sldMk cId="2358774437" sldId="317"/>
        </pc:sldMkLst>
        <pc:spChg chg="mod">
          <ac:chgData name="LAMBERT,Mirah" userId="7be5e470-83e2-49c2-bf67-ec9fc67dbe8b" providerId="ADAL" clId="{56346D1F-A605-4211-A48D-1EA1552CE369}" dt="2022-09-04T01:35:42.078" v="1568" actId="20577"/>
          <ac:spMkLst>
            <pc:docMk/>
            <pc:sldMk cId="2358774437" sldId="317"/>
            <ac:spMk id="3" creationId="{306E168E-C190-427E-83EC-52B79D7ADEE5}"/>
          </ac:spMkLst>
        </pc:spChg>
        <pc:spChg chg="mod">
          <ac:chgData name="LAMBERT,Mirah" userId="7be5e470-83e2-49c2-bf67-ec9fc67dbe8b" providerId="ADAL" clId="{56346D1F-A605-4211-A48D-1EA1552CE369}" dt="2022-09-04T01:43:33.537" v="1685" actId="20577"/>
          <ac:spMkLst>
            <pc:docMk/>
            <pc:sldMk cId="2358774437" sldId="317"/>
            <ac:spMk id="4" creationId="{4BE9169F-B0F0-4715-B016-EA843EA66A18}"/>
          </ac:spMkLst>
        </pc:spChg>
        <pc:picChg chg="add mod">
          <ac:chgData name="LAMBERT,Mirah" userId="7be5e470-83e2-49c2-bf67-ec9fc67dbe8b" providerId="ADAL" clId="{56346D1F-A605-4211-A48D-1EA1552CE369}" dt="2022-09-04T01:44:46.529" v="1694" actId="1037"/>
          <ac:picMkLst>
            <pc:docMk/>
            <pc:sldMk cId="2358774437" sldId="317"/>
            <ac:picMk id="5" creationId="{BB9B9E87-2564-4E05-ADB3-24579BA236B8}"/>
          </ac:picMkLst>
        </pc:picChg>
      </pc:sldChg>
      <pc:sldChg chg="modSp mod delCm">
        <pc:chgData name="LAMBERT,Mirah" userId="7be5e470-83e2-49c2-bf67-ec9fc67dbe8b" providerId="ADAL" clId="{56346D1F-A605-4211-A48D-1EA1552CE369}" dt="2022-09-04T00:55:03.687" v="819" actId="113"/>
        <pc:sldMkLst>
          <pc:docMk/>
          <pc:sldMk cId="469733570" sldId="318"/>
        </pc:sldMkLst>
        <pc:spChg chg="mod">
          <ac:chgData name="LAMBERT,Mirah" userId="7be5e470-83e2-49c2-bf67-ec9fc67dbe8b" providerId="ADAL" clId="{56346D1F-A605-4211-A48D-1EA1552CE369}" dt="2022-09-03T07:13:53.480" v="232" actId="20577"/>
          <ac:spMkLst>
            <pc:docMk/>
            <pc:sldMk cId="469733570" sldId="318"/>
            <ac:spMk id="3" creationId="{306E168E-C190-427E-83EC-52B79D7ADEE5}"/>
          </ac:spMkLst>
        </pc:spChg>
        <pc:spChg chg="mod">
          <ac:chgData name="LAMBERT,Mirah" userId="7be5e470-83e2-49c2-bf67-ec9fc67dbe8b" providerId="ADAL" clId="{56346D1F-A605-4211-A48D-1EA1552CE369}" dt="2022-09-04T00:55:03.687" v="819" actId="113"/>
          <ac:spMkLst>
            <pc:docMk/>
            <pc:sldMk cId="469733570" sldId="318"/>
            <ac:spMk id="4" creationId="{4BE9169F-B0F0-4715-B016-EA843EA66A18}"/>
          </ac:spMkLst>
        </pc:spChg>
      </pc:sldChg>
      <pc:sldChg chg="addSp modSp mod">
        <pc:chgData name="LAMBERT,Mirah" userId="7be5e470-83e2-49c2-bf67-ec9fc67dbe8b" providerId="ADAL" clId="{56346D1F-A605-4211-A48D-1EA1552CE369}" dt="2022-09-03T07:24:33.990" v="460" actId="1076"/>
        <pc:sldMkLst>
          <pc:docMk/>
          <pc:sldMk cId="4291141257" sldId="319"/>
        </pc:sldMkLst>
        <pc:spChg chg="add mod ord">
          <ac:chgData name="LAMBERT,Mirah" userId="7be5e470-83e2-49c2-bf67-ec9fc67dbe8b" providerId="ADAL" clId="{56346D1F-A605-4211-A48D-1EA1552CE369}" dt="2022-09-03T07:24:27.181" v="459" actId="688"/>
          <ac:spMkLst>
            <pc:docMk/>
            <pc:sldMk cId="4291141257" sldId="319"/>
            <ac:spMk id="2" creationId="{C81367CE-1238-4B2F-ADAF-578507DDEE64}"/>
          </ac:spMkLst>
        </pc:spChg>
        <pc:spChg chg="mod">
          <ac:chgData name="LAMBERT,Mirah" userId="7be5e470-83e2-49c2-bf67-ec9fc67dbe8b" providerId="ADAL" clId="{56346D1F-A605-4211-A48D-1EA1552CE369}" dt="2022-09-03T07:23:38.218" v="449" actId="1076"/>
          <ac:spMkLst>
            <pc:docMk/>
            <pc:sldMk cId="4291141257" sldId="319"/>
            <ac:spMk id="3" creationId="{306E168E-C190-427E-83EC-52B79D7ADEE5}"/>
          </ac:spMkLst>
        </pc:spChg>
        <pc:spChg chg="mod">
          <ac:chgData name="LAMBERT,Mirah" userId="7be5e470-83e2-49c2-bf67-ec9fc67dbe8b" providerId="ADAL" clId="{56346D1F-A605-4211-A48D-1EA1552CE369}" dt="2022-09-03T07:18:15.633" v="339" actId="14100"/>
          <ac:spMkLst>
            <pc:docMk/>
            <pc:sldMk cId="4291141257" sldId="319"/>
            <ac:spMk id="4" creationId="{4BE9169F-B0F0-4715-B016-EA843EA66A18}"/>
          </ac:spMkLst>
        </pc:spChg>
        <pc:spChg chg="add mod">
          <ac:chgData name="LAMBERT,Mirah" userId="7be5e470-83e2-49c2-bf67-ec9fc67dbe8b" providerId="ADAL" clId="{56346D1F-A605-4211-A48D-1EA1552CE369}" dt="2022-09-03T07:24:33.990" v="460" actId="1076"/>
          <ac:spMkLst>
            <pc:docMk/>
            <pc:sldMk cId="4291141257" sldId="319"/>
            <ac:spMk id="5" creationId="{DAEAF8EC-BACA-4776-86D2-547938E30941}"/>
          </ac:spMkLst>
        </pc:spChg>
      </pc:sldChg>
      <pc:sldChg chg="modSp mod">
        <pc:chgData name="LAMBERT,Mirah" userId="7be5e470-83e2-49c2-bf67-ec9fc67dbe8b" providerId="ADAL" clId="{56346D1F-A605-4211-A48D-1EA1552CE369}" dt="2022-09-04T02:26:47.399" v="2179" actId="1076"/>
        <pc:sldMkLst>
          <pc:docMk/>
          <pc:sldMk cId="2822134098" sldId="321"/>
        </pc:sldMkLst>
        <pc:spChg chg="mod">
          <ac:chgData name="LAMBERT,Mirah" userId="7be5e470-83e2-49c2-bf67-ec9fc67dbe8b" providerId="ADAL" clId="{56346D1F-A605-4211-A48D-1EA1552CE369}" dt="2022-09-04T02:26:43.234" v="2178" actId="20577"/>
          <ac:spMkLst>
            <pc:docMk/>
            <pc:sldMk cId="2822134098" sldId="321"/>
            <ac:spMk id="3" creationId="{306E168E-C190-427E-83EC-52B79D7ADEE5}"/>
          </ac:spMkLst>
        </pc:spChg>
        <pc:spChg chg="mod">
          <ac:chgData name="LAMBERT,Mirah" userId="7be5e470-83e2-49c2-bf67-ec9fc67dbe8b" providerId="ADAL" clId="{56346D1F-A605-4211-A48D-1EA1552CE369}" dt="2022-09-04T02:26:47.399" v="2179" actId="1076"/>
          <ac:spMkLst>
            <pc:docMk/>
            <pc:sldMk cId="2822134098" sldId="321"/>
            <ac:spMk id="4" creationId="{4BE9169F-B0F0-4715-B016-EA843EA66A18}"/>
          </ac:spMkLst>
        </pc:spChg>
      </pc:sldChg>
      <pc:sldChg chg="modSp mod">
        <pc:chgData name="LAMBERT,Mirah" userId="7be5e470-83e2-49c2-bf67-ec9fc67dbe8b" providerId="ADAL" clId="{56346D1F-A605-4211-A48D-1EA1552CE369}" dt="2022-09-03T07:26:36.644" v="481" actId="20577"/>
        <pc:sldMkLst>
          <pc:docMk/>
          <pc:sldMk cId="1628185888" sldId="322"/>
        </pc:sldMkLst>
        <pc:spChg chg="mod">
          <ac:chgData name="LAMBERT,Mirah" userId="7be5e470-83e2-49c2-bf67-ec9fc67dbe8b" providerId="ADAL" clId="{56346D1F-A605-4211-A48D-1EA1552CE369}" dt="2022-09-03T07:26:36.644" v="481" actId="20577"/>
          <ac:spMkLst>
            <pc:docMk/>
            <pc:sldMk cId="1628185888" sldId="322"/>
            <ac:spMk id="4" creationId="{4BE9169F-B0F0-4715-B016-EA843EA66A18}"/>
          </ac:spMkLst>
        </pc:spChg>
      </pc:sldChg>
      <pc:sldChg chg="modSp mod">
        <pc:chgData name="LAMBERT,Mirah" userId="7be5e470-83e2-49c2-bf67-ec9fc67dbe8b" providerId="ADAL" clId="{56346D1F-A605-4211-A48D-1EA1552CE369}" dt="2022-09-04T02:14:01.986" v="2024" actId="1076"/>
        <pc:sldMkLst>
          <pc:docMk/>
          <pc:sldMk cId="3167334224" sldId="323"/>
        </pc:sldMkLst>
        <pc:spChg chg="mod">
          <ac:chgData name="LAMBERT,Mirah" userId="7be5e470-83e2-49c2-bf67-ec9fc67dbe8b" providerId="ADAL" clId="{56346D1F-A605-4211-A48D-1EA1552CE369}" dt="2022-09-04T02:14:01.986" v="2024" actId="1076"/>
          <ac:spMkLst>
            <pc:docMk/>
            <pc:sldMk cId="3167334224" sldId="323"/>
            <ac:spMk id="4" creationId="{4BE9169F-B0F0-4715-B016-EA843EA66A18}"/>
          </ac:spMkLst>
        </pc:spChg>
      </pc:sldChg>
      <pc:sldChg chg="addSp delSp modSp mod">
        <pc:chgData name="LAMBERT,Mirah" userId="7be5e470-83e2-49c2-bf67-ec9fc67dbe8b" providerId="ADAL" clId="{56346D1F-A605-4211-A48D-1EA1552CE369}" dt="2022-09-04T02:27:28.358" v="2181" actId="20577"/>
        <pc:sldMkLst>
          <pc:docMk/>
          <pc:sldMk cId="2812813725" sldId="324"/>
        </pc:sldMkLst>
        <pc:spChg chg="mod">
          <ac:chgData name="LAMBERT,Mirah" userId="7be5e470-83e2-49c2-bf67-ec9fc67dbe8b" providerId="ADAL" clId="{56346D1F-A605-4211-A48D-1EA1552CE369}" dt="2022-09-04T02:27:28.358" v="2181" actId="20577"/>
          <ac:spMkLst>
            <pc:docMk/>
            <pc:sldMk cId="2812813725" sldId="324"/>
            <ac:spMk id="3" creationId="{306E168E-C190-427E-83EC-52B79D7ADEE5}"/>
          </ac:spMkLst>
        </pc:spChg>
        <pc:spChg chg="del mod">
          <ac:chgData name="LAMBERT,Mirah" userId="7be5e470-83e2-49c2-bf67-ec9fc67dbe8b" providerId="ADAL" clId="{56346D1F-A605-4211-A48D-1EA1552CE369}" dt="2022-09-04T01:01:19.145" v="929"/>
          <ac:spMkLst>
            <pc:docMk/>
            <pc:sldMk cId="2812813725" sldId="324"/>
            <ac:spMk id="4" creationId="{4BE9169F-B0F0-4715-B016-EA843EA66A18}"/>
          </ac:spMkLst>
        </pc:spChg>
        <pc:graphicFrameChg chg="add mod modGraphic">
          <ac:chgData name="LAMBERT,Mirah" userId="7be5e470-83e2-49c2-bf67-ec9fc67dbe8b" providerId="ADAL" clId="{56346D1F-A605-4211-A48D-1EA1552CE369}" dt="2022-09-04T02:25:35.777" v="2127" actId="20577"/>
          <ac:graphicFrameMkLst>
            <pc:docMk/>
            <pc:sldMk cId="2812813725" sldId="324"/>
            <ac:graphicFrameMk id="2" creationId="{D51BEE9B-32B0-4B4F-8AB2-A74AF9D27774}"/>
          </ac:graphicFrameMkLst>
        </pc:graphicFrameChg>
      </pc:sldChg>
      <pc:sldChg chg="modSp del mod">
        <pc:chgData name="LAMBERT,Mirah" userId="7be5e470-83e2-49c2-bf67-ec9fc67dbe8b" providerId="ADAL" clId="{56346D1F-A605-4211-A48D-1EA1552CE369}" dt="2022-09-04T01:07:28.242" v="1072" actId="47"/>
        <pc:sldMkLst>
          <pc:docMk/>
          <pc:sldMk cId="2133734822" sldId="325"/>
        </pc:sldMkLst>
        <pc:spChg chg="mod">
          <ac:chgData name="LAMBERT,Mirah" userId="7be5e470-83e2-49c2-bf67-ec9fc67dbe8b" providerId="ADAL" clId="{56346D1F-A605-4211-A48D-1EA1552CE369}" dt="2022-09-03T07:39:11.791" v="505" actId="20577"/>
          <ac:spMkLst>
            <pc:docMk/>
            <pc:sldMk cId="2133734822" sldId="325"/>
            <ac:spMk id="4" creationId="{4BE9169F-B0F0-4715-B016-EA843EA66A18}"/>
          </ac:spMkLst>
        </pc:spChg>
      </pc:sldChg>
      <pc:sldChg chg="addSp delSp modSp mod">
        <pc:chgData name="LAMBERT,Mirah" userId="7be5e470-83e2-49c2-bf67-ec9fc67dbe8b" providerId="ADAL" clId="{56346D1F-A605-4211-A48D-1EA1552CE369}" dt="2022-09-04T01:12:04.269" v="1192" actId="20577"/>
        <pc:sldMkLst>
          <pc:docMk/>
          <pc:sldMk cId="3272541430" sldId="326"/>
        </pc:sldMkLst>
        <pc:spChg chg="mod">
          <ac:chgData name="LAMBERT,Mirah" userId="7be5e470-83e2-49c2-bf67-ec9fc67dbe8b" providerId="ADAL" clId="{56346D1F-A605-4211-A48D-1EA1552CE369}" dt="2022-09-04T01:12:04.269" v="1192" actId="20577"/>
          <ac:spMkLst>
            <pc:docMk/>
            <pc:sldMk cId="3272541430" sldId="326"/>
            <ac:spMk id="4" creationId="{4BE9169F-B0F0-4715-B016-EA843EA66A18}"/>
          </ac:spMkLst>
        </pc:spChg>
        <pc:spChg chg="mod">
          <ac:chgData name="LAMBERT,Mirah" userId="7be5e470-83e2-49c2-bf67-ec9fc67dbe8b" providerId="ADAL" clId="{56346D1F-A605-4211-A48D-1EA1552CE369}" dt="2022-09-03T08:32:10.019" v="740" actId="255"/>
          <ac:spMkLst>
            <pc:docMk/>
            <pc:sldMk cId="3272541430" sldId="326"/>
            <ac:spMk id="6" creationId="{1D5E551A-BDC6-448A-8EB6-CA100855FF29}"/>
          </ac:spMkLst>
        </pc:spChg>
        <pc:spChg chg="mod">
          <ac:chgData name="LAMBERT,Mirah" userId="7be5e470-83e2-49c2-bf67-ec9fc67dbe8b" providerId="ADAL" clId="{56346D1F-A605-4211-A48D-1EA1552CE369}" dt="2022-09-03T08:32:32.745" v="743" actId="255"/>
          <ac:spMkLst>
            <pc:docMk/>
            <pc:sldMk cId="3272541430" sldId="326"/>
            <ac:spMk id="7" creationId="{D937E39B-3C5B-40B4-818D-945616401A67}"/>
          </ac:spMkLst>
        </pc:spChg>
        <pc:spChg chg="mod">
          <ac:chgData name="LAMBERT,Mirah" userId="7be5e470-83e2-49c2-bf67-ec9fc67dbe8b" providerId="ADAL" clId="{56346D1F-A605-4211-A48D-1EA1552CE369}" dt="2022-09-03T08:33:14.076" v="747" actId="1035"/>
          <ac:spMkLst>
            <pc:docMk/>
            <pc:sldMk cId="3272541430" sldId="326"/>
            <ac:spMk id="8" creationId="{378B6746-9A90-4376-A8B4-99922F62F3C5}"/>
          </ac:spMkLst>
        </pc:spChg>
        <pc:spChg chg="mod">
          <ac:chgData name="LAMBERT,Mirah" userId="7be5e470-83e2-49c2-bf67-ec9fc67dbe8b" providerId="ADAL" clId="{56346D1F-A605-4211-A48D-1EA1552CE369}" dt="2022-09-03T08:33:05.969" v="746" actId="1035"/>
          <ac:spMkLst>
            <pc:docMk/>
            <pc:sldMk cId="3272541430" sldId="326"/>
            <ac:spMk id="9" creationId="{F7B064B6-1551-44E2-AD68-2EDE3488F349}"/>
          </ac:spMkLst>
        </pc:spChg>
        <pc:spChg chg="mod">
          <ac:chgData name="LAMBERT,Mirah" userId="7be5e470-83e2-49c2-bf67-ec9fc67dbe8b" providerId="ADAL" clId="{56346D1F-A605-4211-A48D-1EA1552CE369}" dt="2022-09-03T08:32:16.060" v="741" actId="255"/>
          <ac:spMkLst>
            <pc:docMk/>
            <pc:sldMk cId="3272541430" sldId="326"/>
            <ac:spMk id="10" creationId="{9214603A-8A5C-4826-B1B6-E3BF93A0C21D}"/>
          </ac:spMkLst>
        </pc:spChg>
        <pc:spChg chg="mod">
          <ac:chgData name="LAMBERT,Mirah" userId="7be5e470-83e2-49c2-bf67-ec9fc67dbe8b" providerId="ADAL" clId="{56346D1F-A605-4211-A48D-1EA1552CE369}" dt="2022-09-03T08:32:49.356" v="745" actId="1037"/>
          <ac:spMkLst>
            <pc:docMk/>
            <pc:sldMk cId="3272541430" sldId="326"/>
            <ac:spMk id="11" creationId="{D2416BCF-A5F2-4212-B21F-86809D12EB80}"/>
          </ac:spMkLst>
        </pc:spChg>
        <pc:spChg chg="mod">
          <ac:chgData name="LAMBERT,Mirah" userId="7be5e470-83e2-49c2-bf67-ec9fc67dbe8b" providerId="ADAL" clId="{56346D1F-A605-4211-A48D-1EA1552CE369}" dt="2022-09-03T08:31:55.791" v="739" actId="1035"/>
          <ac:spMkLst>
            <pc:docMk/>
            <pc:sldMk cId="3272541430" sldId="326"/>
            <ac:spMk id="12" creationId="{B00B1712-C7C7-4478-8CA8-11B5577BA96E}"/>
          </ac:spMkLst>
        </pc:spChg>
        <pc:spChg chg="add mod">
          <ac:chgData name="LAMBERT,Mirah" userId="7be5e470-83e2-49c2-bf67-ec9fc67dbe8b" providerId="ADAL" clId="{56346D1F-A605-4211-A48D-1EA1552CE369}" dt="2022-09-03T08:30:13.146" v="723" actId="14100"/>
          <ac:spMkLst>
            <pc:docMk/>
            <pc:sldMk cId="3272541430" sldId="326"/>
            <ac:spMk id="13" creationId="{7ED1315D-9298-4E19-8B03-6B415882B3E7}"/>
          </ac:spMkLst>
        </pc:spChg>
        <pc:spChg chg="add del mod">
          <ac:chgData name="LAMBERT,Mirah" userId="7be5e470-83e2-49c2-bf67-ec9fc67dbe8b" providerId="ADAL" clId="{56346D1F-A605-4211-A48D-1EA1552CE369}" dt="2022-09-03T08:30:45.479" v="731" actId="1036"/>
          <ac:spMkLst>
            <pc:docMk/>
            <pc:sldMk cId="3272541430" sldId="326"/>
            <ac:spMk id="14" creationId="{B934A0CD-6B8B-4821-9A82-ED7CE3AFE557}"/>
          </ac:spMkLst>
        </pc:spChg>
      </pc:sldChg>
      <pc:sldChg chg="modSp del mod">
        <pc:chgData name="LAMBERT,Mirah" userId="7be5e470-83e2-49c2-bf67-ec9fc67dbe8b" providerId="ADAL" clId="{56346D1F-A605-4211-A48D-1EA1552CE369}" dt="2022-09-04T01:07:29.630" v="1073" actId="47"/>
        <pc:sldMkLst>
          <pc:docMk/>
          <pc:sldMk cId="3339687717" sldId="327"/>
        </pc:sldMkLst>
        <pc:spChg chg="mod">
          <ac:chgData name="LAMBERT,Mirah" userId="7be5e470-83e2-49c2-bf67-ec9fc67dbe8b" providerId="ADAL" clId="{56346D1F-A605-4211-A48D-1EA1552CE369}" dt="2022-09-03T07:39:21.990" v="520" actId="20577"/>
          <ac:spMkLst>
            <pc:docMk/>
            <pc:sldMk cId="3339687717" sldId="327"/>
            <ac:spMk id="4" creationId="{4BE9169F-B0F0-4715-B016-EA843EA66A18}"/>
          </ac:spMkLst>
        </pc:spChg>
      </pc:sldChg>
      <pc:sldChg chg="addSp delSp modSp mod">
        <pc:chgData name="LAMBERT,Mirah" userId="7be5e470-83e2-49c2-bf67-ec9fc67dbe8b" providerId="ADAL" clId="{56346D1F-A605-4211-A48D-1EA1552CE369}" dt="2022-09-03T08:35:37.116" v="755" actId="1035"/>
        <pc:sldMkLst>
          <pc:docMk/>
          <pc:sldMk cId="3035644238" sldId="330"/>
        </pc:sldMkLst>
        <pc:spChg chg="add del mod">
          <ac:chgData name="LAMBERT,Mirah" userId="7be5e470-83e2-49c2-bf67-ec9fc67dbe8b" providerId="ADAL" clId="{56346D1F-A605-4211-A48D-1EA1552CE369}" dt="2022-09-03T08:35:37.116" v="755" actId="1035"/>
          <ac:spMkLst>
            <pc:docMk/>
            <pc:sldMk cId="3035644238" sldId="330"/>
            <ac:spMk id="2" creationId="{E0D4E873-968C-4E38-9DEA-546C8E8D9E51}"/>
          </ac:spMkLst>
        </pc:spChg>
        <pc:spChg chg="mod">
          <ac:chgData name="LAMBERT,Mirah" userId="7be5e470-83e2-49c2-bf67-ec9fc67dbe8b" providerId="ADAL" clId="{56346D1F-A605-4211-A48D-1EA1552CE369}" dt="2022-09-03T08:33:42.304" v="748" actId="1076"/>
          <ac:spMkLst>
            <pc:docMk/>
            <pc:sldMk cId="3035644238" sldId="330"/>
            <ac:spMk id="4" creationId="{4BE9169F-B0F0-4715-B016-EA843EA66A18}"/>
          </ac:spMkLst>
        </pc:spChg>
        <pc:spChg chg="add del mod">
          <ac:chgData name="LAMBERT,Mirah" userId="7be5e470-83e2-49c2-bf67-ec9fc67dbe8b" providerId="ADAL" clId="{56346D1F-A605-4211-A48D-1EA1552CE369}" dt="2022-09-03T08:35:37.116" v="755" actId="1035"/>
          <ac:spMkLst>
            <pc:docMk/>
            <pc:sldMk cId="3035644238" sldId="330"/>
            <ac:spMk id="5" creationId="{83425098-F4A9-4C70-BFE3-832B21AF6908}"/>
          </ac:spMkLst>
        </pc:spChg>
        <pc:spChg chg="add del mod">
          <ac:chgData name="LAMBERT,Mirah" userId="7be5e470-83e2-49c2-bf67-ec9fc67dbe8b" providerId="ADAL" clId="{56346D1F-A605-4211-A48D-1EA1552CE369}" dt="2022-09-03T08:35:37.116" v="755" actId="1035"/>
          <ac:spMkLst>
            <pc:docMk/>
            <pc:sldMk cId="3035644238" sldId="330"/>
            <ac:spMk id="8" creationId="{AE806B54-4BD0-49DB-BD85-327B2AF41496}"/>
          </ac:spMkLst>
        </pc:spChg>
        <pc:cxnChg chg="add del mod">
          <ac:chgData name="LAMBERT,Mirah" userId="7be5e470-83e2-49c2-bf67-ec9fc67dbe8b" providerId="ADAL" clId="{56346D1F-A605-4211-A48D-1EA1552CE369}" dt="2022-09-03T08:35:37.116" v="755" actId="1035"/>
          <ac:cxnSpMkLst>
            <pc:docMk/>
            <pc:sldMk cId="3035644238" sldId="330"/>
            <ac:cxnSpMk id="7" creationId="{45326A3A-C06A-4CC6-82B3-580F25857C74}"/>
          </ac:cxnSpMkLst>
        </pc:cxnChg>
      </pc:sldChg>
      <pc:sldChg chg="delSp modSp mod">
        <pc:chgData name="LAMBERT,Mirah" userId="7be5e470-83e2-49c2-bf67-ec9fc67dbe8b" providerId="ADAL" clId="{56346D1F-A605-4211-A48D-1EA1552CE369}" dt="2022-09-04T01:56:10.471" v="1806" actId="14100"/>
        <pc:sldMkLst>
          <pc:docMk/>
          <pc:sldMk cId="910054322" sldId="331"/>
        </pc:sldMkLst>
        <pc:spChg chg="del mod">
          <ac:chgData name="LAMBERT,Mirah" userId="7be5e470-83e2-49c2-bf67-ec9fc67dbe8b" providerId="ADAL" clId="{56346D1F-A605-4211-A48D-1EA1552CE369}" dt="2022-09-04T01:56:06.295" v="1805" actId="478"/>
          <ac:spMkLst>
            <pc:docMk/>
            <pc:sldMk cId="910054322" sldId="331"/>
            <ac:spMk id="4" creationId="{4BE9169F-B0F0-4715-B016-EA843EA66A18}"/>
          </ac:spMkLst>
        </pc:spChg>
        <pc:picChg chg="mod">
          <ac:chgData name="LAMBERT,Mirah" userId="7be5e470-83e2-49c2-bf67-ec9fc67dbe8b" providerId="ADAL" clId="{56346D1F-A605-4211-A48D-1EA1552CE369}" dt="2022-09-04T01:56:10.471" v="1806" actId="14100"/>
          <ac:picMkLst>
            <pc:docMk/>
            <pc:sldMk cId="910054322" sldId="331"/>
            <ac:picMk id="5" creationId="{E1CEBE09-6FA6-4113-B349-8837D1CA738C}"/>
          </ac:picMkLst>
        </pc:picChg>
      </pc:sldChg>
      <pc:sldChg chg="delSp modSp mod">
        <pc:chgData name="LAMBERT,Mirah" userId="7be5e470-83e2-49c2-bf67-ec9fc67dbe8b" providerId="ADAL" clId="{56346D1F-A605-4211-A48D-1EA1552CE369}" dt="2022-09-04T01:55:59.657" v="1803" actId="1076"/>
        <pc:sldMkLst>
          <pc:docMk/>
          <pc:sldMk cId="3199831809" sldId="332"/>
        </pc:sldMkLst>
        <pc:spChg chg="del">
          <ac:chgData name="LAMBERT,Mirah" userId="7be5e470-83e2-49c2-bf67-ec9fc67dbe8b" providerId="ADAL" clId="{56346D1F-A605-4211-A48D-1EA1552CE369}" dt="2022-09-04T01:55:51.313" v="1801" actId="478"/>
          <ac:spMkLst>
            <pc:docMk/>
            <pc:sldMk cId="3199831809" sldId="332"/>
            <ac:spMk id="4" creationId="{4BE9169F-B0F0-4715-B016-EA843EA66A18}"/>
          </ac:spMkLst>
        </pc:spChg>
        <pc:picChg chg="mod">
          <ac:chgData name="LAMBERT,Mirah" userId="7be5e470-83e2-49c2-bf67-ec9fc67dbe8b" providerId="ADAL" clId="{56346D1F-A605-4211-A48D-1EA1552CE369}" dt="2022-09-04T01:55:59.657" v="1803" actId="1076"/>
          <ac:picMkLst>
            <pc:docMk/>
            <pc:sldMk cId="3199831809" sldId="332"/>
            <ac:picMk id="6" creationId="{9AB70BB6-C8C7-45A3-B3CB-DB47F81B6717}"/>
          </ac:picMkLst>
        </pc:picChg>
      </pc:sldChg>
      <pc:sldChg chg="addSp delSp modSp mod">
        <pc:chgData name="LAMBERT,Mirah" userId="7be5e470-83e2-49c2-bf67-ec9fc67dbe8b" providerId="ADAL" clId="{56346D1F-A605-4211-A48D-1EA1552CE369}" dt="2022-09-04T01:37:55.299" v="1596" actId="1076"/>
        <pc:sldMkLst>
          <pc:docMk/>
          <pc:sldMk cId="3645138428" sldId="333"/>
        </pc:sldMkLst>
        <pc:spChg chg="add mod">
          <ac:chgData name="LAMBERT,Mirah" userId="7be5e470-83e2-49c2-bf67-ec9fc67dbe8b" providerId="ADAL" clId="{56346D1F-A605-4211-A48D-1EA1552CE369}" dt="2022-09-04T01:37:49.541" v="1594" actId="1076"/>
          <ac:spMkLst>
            <pc:docMk/>
            <pc:sldMk cId="3645138428" sldId="333"/>
            <ac:spMk id="2" creationId="{CB1A6B43-5929-4635-A40C-A0F14031E384}"/>
          </ac:spMkLst>
        </pc:spChg>
        <pc:spChg chg="mod">
          <ac:chgData name="LAMBERT,Mirah" userId="7be5e470-83e2-49c2-bf67-ec9fc67dbe8b" providerId="ADAL" clId="{56346D1F-A605-4211-A48D-1EA1552CE369}" dt="2022-09-04T01:37:55.299" v="1596" actId="1076"/>
          <ac:spMkLst>
            <pc:docMk/>
            <pc:sldMk cId="3645138428" sldId="333"/>
            <ac:spMk id="3" creationId="{306E168E-C190-427E-83EC-52B79D7ADEE5}"/>
          </ac:spMkLst>
        </pc:spChg>
        <pc:spChg chg="del">
          <ac:chgData name="LAMBERT,Mirah" userId="7be5e470-83e2-49c2-bf67-ec9fc67dbe8b" providerId="ADAL" clId="{56346D1F-A605-4211-A48D-1EA1552CE369}" dt="2022-09-04T01:15:32.691" v="1199" actId="478"/>
          <ac:spMkLst>
            <pc:docMk/>
            <pc:sldMk cId="3645138428" sldId="333"/>
            <ac:spMk id="4" creationId="{4BE9169F-B0F0-4715-B016-EA843EA66A18}"/>
          </ac:spMkLst>
        </pc:spChg>
        <pc:spChg chg="add mod">
          <ac:chgData name="LAMBERT,Mirah" userId="7be5e470-83e2-49c2-bf67-ec9fc67dbe8b" providerId="ADAL" clId="{56346D1F-A605-4211-A48D-1EA1552CE369}" dt="2022-09-04T01:16:42.952" v="1200"/>
          <ac:spMkLst>
            <pc:docMk/>
            <pc:sldMk cId="3645138428" sldId="333"/>
            <ac:spMk id="22" creationId="{4202F6F9-BE0D-4846-9D76-C9299255EF05}"/>
          </ac:spMkLst>
        </pc:spChg>
        <pc:spChg chg="add mod">
          <ac:chgData name="LAMBERT,Mirah" userId="7be5e470-83e2-49c2-bf67-ec9fc67dbe8b" providerId="ADAL" clId="{56346D1F-A605-4211-A48D-1EA1552CE369}" dt="2022-09-04T01:16:42.952" v="1200"/>
          <ac:spMkLst>
            <pc:docMk/>
            <pc:sldMk cId="3645138428" sldId="333"/>
            <ac:spMk id="23" creationId="{EC8940FB-054F-49CB-8024-47075EB198D4}"/>
          </ac:spMkLst>
        </pc:spChg>
        <pc:spChg chg="add del mod topLvl">
          <ac:chgData name="LAMBERT,Mirah" userId="7be5e470-83e2-49c2-bf67-ec9fc67dbe8b" providerId="ADAL" clId="{56346D1F-A605-4211-A48D-1EA1552CE369}" dt="2022-09-04T01:23:19.631" v="1332" actId="478"/>
          <ac:spMkLst>
            <pc:docMk/>
            <pc:sldMk cId="3645138428" sldId="333"/>
            <ac:spMk id="24" creationId="{499688EC-D8E0-4A97-887C-B7B9E20B8C3D}"/>
          </ac:spMkLst>
        </pc:spChg>
        <pc:spChg chg="add del mod topLvl">
          <ac:chgData name="LAMBERT,Mirah" userId="7be5e470-83e2-49c2-bf67-ec9fc67dbe8b" providerId="ADAL" clId="{56346D1F-A605-4211-A48D-1EA1552CE369}" dt="2022-09-04T01:23:17.639" v="1331" actId="478"/>
          <ac:spMkLst>
            <pc:docMk/>
            <pc:sldMk cId="3645138428" sldId="333"/>
            <ac:spMk id="25" creationId="{D6B6893C-610C-483F-AC93-76EFACFBECB3}"/>
          </ac:spMkLst>
        </pc:spChg>
        <pc:spChg chg="add mod">
          <ac:chgData name="LAMBERT,Mirah" userId="7be5e470-83e2-49c2-bf67-ec9fc67dbe8b" providerId="ADAL" clId="{56346D1F-A605-4211-A48D-1EA1552CE369}" dt="2022-09-04T01:16:42.952" v="1200"/>
          <ac:spMkLst>
            <pc:docMk/>
            <pc:sldMk cId="3645138428" sldId="333"/>
            <ac:spMk id="26" creationId="{7A794CFB-6493-41F3-993A-E717105B53BF}"/>
          </ac:spMkLst>
        </pc:spChg>
        <pc:spChg chg="add mod">
          <ac:chgData name="LAMBERT,Mirah" userId="7be5e470-83e2-49c2-bf67-ec9fc67dbe8b" providerId="ADAL" clId="{56346D1F-A605-4211-A48D-1EA1552CE369}" dt="2022-09-04T01:16:42.952" v="1200"/>
          <ac:spMkLst>
            <pc:docMk/>
            <pc:sldMk cId="3645138428" sldId="333"/>
            <ac:spMk id="27" creationId="{5618DC17-A5EA-4018-B26A-8270A79E0B2F}"/>
          </ac:spMkLst>
        </pc:spChg>
        <pc:spChg chg="add mod">
          <ac:chgData name="LAMBERT,Mirah" userId="7be5e470-83e2-49c2-bf67-ec9fc67dbe8b" providerId="ADAL" clId="{56346D1F-A605-4211-A48D-1EA1552CE369}" dt="2022-09-04T01:16:42.952" v="1200"/>
          <ac:spMkLst>
            <pc:docMk/>
            <pc:sldMk cId="3645138428" sldId="333"/>
            <ac:spMk id="28" creationId="{2B8B4A13-4086-477C-963D-1183E8200B24}"/>
          </ac:spMkLst>
        </pc:spChg>
        <pc:spChg chg="add mod">
          <ac:chgData name="LAMBERT,Mirah" userId="7be5e470-83e2-49c2-bf67-ec9fc67dbe8b" providerId="ADAL" clId="{56346D1F-A605-4211-A48D-1EA1552CE369}" dt="2022-09-04T01:20:52.088" v="1290" actId="114"/>
          <ac:spMkLst>
            <pc:docMk/>
            <pc:sldMk cId="3645138428" sldId="333"/>
            <ac:spMk id="29" creationId="{F0ABDADF-9046-4B38-B5DD-19F0B454AA2A}"/>
          </ac:spMkLst>
        </pc:spChg>
        <pc:spChg chg="add mod">
          <ac:chgData name="LAMBERT,Mirah" userId="7be5e470-83e2-49c2-bf67-ec9fc67dbe8b" providerId="ADAL" clId="{56346D1F-A605-4211-A48D-1EA1552CE369}" dt="2022-09-04T01:16:42.952" v="1200"/>
          <ac:spMkLst>
            <pc:docMk/>
            <pc:sldMk cId="3645138428" sldId="333"/>
            <ac:spMk id="30" creationId="{00373E69-7835-40EE-A14F-AD41F9A18850}"/>
          </ac:spMkLst>
        </pc:spChg>
        <pc:spChg chg="add mod">
          <ac:chgData name="LAMBERT,Mirah" userId="7be5e470-83e2-49c2-bf67-ec9fc67dbe8b" providerId="ADAL" clId="{56346D1F-A605-4211-A48D-1EA1552CE369}" dt="2022-09-04T01:16:42.952" v="1200"/>
          <ac:spMkLst>
            <pc:docMk/>
            <pc:sldMk cId="3645138428" sldId="333"/>
            <ac:spMk id="31" creationId="{686FF144-AA5D-49E6-BE4D-9F5DBC5FA28F}"/>
          </ac:spMkLst>
        </pc:spChg>
        <pc:spChg chg="add mod">
          <ac:chgData name="LAMBERT,Mirah" userId="7be5e470-83e2-49c2-bf67-ec9fc67dbe8b" providerId="ADAL" clId="{56346D1F-A605-4211-A48D-1EA1552CE369}" dt="2022-09-04T01:16:42.952" v="1200"/>
          <ac:spMkLst>
            <pc:docMk/>
            <pc:sldMk cId="3645138428" sldId="333"/>
            <ac:spMk id="32" creationId="{3AF2A54A-EEC0-4AE7-8313-C5A1D54A4E33}"/>
          </ac:spMkLst>
        </pc:spChg>
        <pc:spChg chg="add mod">
          <ac:chgData name="LAMBERT,Mirah" userId="7be5e470-83e2-49c2-bf67-ec9fc67dbe8b" providerId="ADAL" clId="{56346D1F-A605-4211-A48D-1EA1552CE369}" dt="2022-09-04T01:16:42.952" v="1200"/>
          <ac:spMkLst>
            <pc:docMk/>
            <pc:sldMk cId="3645138428" sldId="333"/>
            <ac:spMk id="33" creationId="{D87D9602-BB78-44B8-A959-BDCE466C96EF}"/>
          </ac:spMkLst>
        </pc:spChg>
        <pc:spChg chg="add mod">
          <ac:chgData name="LAMBERT,Mirah" userId="7be5e470-83e2-49c2-bf67-ec9fc67dbe8b" providerId="ADAL" clId="{56346D1F-A605-4211-A48D-1EA1552CE369}" dt="2022-09-04T01:16:42.952" v="1200"/>
          <ac:spMkLst>
            <pc:docMk/>
            <pc:sldMk cId="3645138428" sldId="333"/>
            <ac:spMk id="34" creationId="{4D27E7AC-C45A-4E0B-A256-0E6D1D635C34}"/>
          </ac:spMkLst>
        </pc:spChg>
        <pc:spChg chg="add mod">
          <ac:chgData name="LAMBERT,Mirah" userId="7be5e470-83e2-49c2-bf67-ec9fc67dbe8b" providerId="ADAL" clId="{56346D1F-A605-4211-A48D-1EA1552CE369}" dt="2022-09-04T01:20:28.364" v="1270" actId="20577"/>
          <ac:spMkLst>
            <pc:docMk/>
            <pc:sldMk cId="3645138428" sldId="333"/>
            <ac:spMk id="35" creationId="{632E4BA2-438F-4505-94A0-DC88CE50764A}"/>
          </ac:spMkLst>
        </pc:spChg>
        <pc:spChg chg="add mod">
          <ac:chgData name="LAMBERT,Mirah" userId="7be5e470-83e2-49c2-bf67-ec9fc67dbe8b" providerId="ADAL" clId="{56346D1F-A605-4211-A48D-1EA1552CE369}" dt="2022-09-04T01:16:42.952" v="1200"/>
          <ac:spMkLst>
            <pc:docMk/>
            <pc:sldMk cId="3645138428" sldId="333"/>
            <ac:spMk id="36" creationId="{AFEA3F8F-2076-4FEB-9DD8-E9F3673C54AF}"/>
          </ac:spMkLst>
        </pc:spChg>
        <pc:spChg chg="add mod">
          <ac:chgData name="LAMBERT,Mirah" userId="7be5e470-83e2-49c2-bf67-ec9fc67dbe8b" providerId="ADAL" clId="{56346D1F-A605-4211-A48D-1EA1552CE369}" dt="2022-09-04T01:16:42.952" v="1200"/>
          <ac:spMkLst>
            <pc:docMk/>
            <pc:sldMk cId="3645138428" sldId="333"/>
            <ac:spMk id="37" creationId="{58B60AC2-25BA-40B4-8998-B1D0273993C3}"/>
          </ac:spMkLst>
        </pc:spChg>
        <pc:spChg chg="add mod">
          <ac:chgData name="LAMBERT,Mirah" userId="7be5e470-83e2-49c2-bf67-ec9fc67dbe8b" providerId="ADAL" clId="{56346D1F-A605-4211-A48D-1EA1552CE369}" dt="2022-09-04T01:16:42.952" v="1200"/>
          <ac:spMkLst>
            <pc:docMk/>
            <pc:sldMk cId="3645138428" sldId="333"/>
            <ac:spMk id="38" creationId="{D289B1B9-3B94-4E73-A571-780AB5A7A1DE}"/>
          </ac:spMkLst>
        </pc:spChg>
        <pc:spChg chg="add mod">
          <ac:chgData name="LAMBERT,Mirah" userId="7be5e470-83e2-49c2-bf67-ec9fc67dbe8b" providerId="ADAL" clId="{56346D1F-A605-4211-A48D-1EA1552CE369}" dt="2022-09-04T01:16:42.952" v="1200"/>
          <ac:spMkLst>
            <pc:docMk/>
            <pc:sldMk cId="3645138428" sldId="333"/>
            <ac:spMk id="39" creationId="{4D264D63-B1EA-4E80-890F-AD08AB8DB4A6}"/>
          </ac:spMkLst>
        </pc:spChg>
        <pc:spChg chg="add mod">
          <ac:chgData name="LAMBERT,Mirah" userId="7be5e470-83e2-49c2-bf67-ec9fc67dbe8b" providerId="ADAL" clId="{56346D1F-A605-4211-A48D-1EA1552CE369}" dt="2022-09-04T01:16:42.952" v="1200"/>
          <ac:spMkLst>
            <pc:docMk/>
            <pc:sldMk cId="3645138428" sldId="333"/>
            <ac:spMk id="40" creationId="{03B8613D-93AE-419D-86F7-D73553B1070C}"/>
          </ac:spMkLst>
        </pc:spChg>
        <pc:spChg chg="add mod">
          <ac:chgData name="LAMBERT,Mirah" userId="7be5e470-83e2-49c2-bf67-ec9fc67dbe8b" providerId="ADAL" clId="{56346D1F-A605-4211-A48D-1EA1552CE369}" dt="2022-09-04T01:19:19.750" v="1269" actId="20577"/>
          <ac:spMkLst>
            <pc:docMk/>
            <pc:sldMk cId="3645138428" sldId="333"/>
            <ac:spMk id="41" creationId="{4D05D46D-812E-4F44-874F-B4F646E0F512}"/>
          </ac:spMkLst>
        </pc:spChg>
        <pc:spChg chg="add mod">
          <ac:chgData name="LAMBERT,Mirah" userId="7be5e470-83e2-49c2-bf67-ec9fc67dbe8b" providerId="ADAL" clId="{56346D1F-A605-4211-A48D-1EA1552CE369}" dt="2022-09-04T01:16:42.952" v="1200"/>
          <ac:spMkLst>
            <pc:docMk/>
            <pc:sldMk cId="3645138428" sldId="333"/>
            <ac:spMk id="42" creationId="{58CB4CD6-76E0-4B56-9383-B500241EDBB9}"/>
          </ac:spMkLst>
        </pc:spChg>
        <pc:spChg chg="add mod">
          <ac:chgData name="LAMBERT,Mirah" userId="7be5e470-83e2-49c2-bf67-ec9fc67dbe8b" providerId="ADAL" clId="{56346D1F-A605-4211-A48D-1EA1552CE369}" dt="2022-09-04T01:16:42.952" v="1200"/>
          <ac:spMkLst>
            <pc:docMk/>
            <pc:sldMk cId="3645138428" sldId="333"/>
            <ac:spMk id="43" creationId="{EE12F610-CBDE-4D28-9296-866EB84E052A}"/>
          </ac:spMkLst>
        </pc:spChg>
        <pc:spChg chg="add mod">
          <ac:chgData name="LAMBERT,Mirah" userId="7be5e470-83e2-49c2-bf67-ec9fc67dbe8b" providerId="ADAL" clId="{56346D1F-A605-4211-A48D-1EA1552CE369}" dt="2022-09-04T01:16:42.952" v="1200"/>
          <ac:spMkLst>
            <pc:docMk/>
            <pc:sldMk cId="3645138428" sldId="333"/>
            <ac:spMk id="44" creationId="{3EA4ED81-BCC4-4EF3-804B-AE966CD57993}"/>
          </ac:spMkLst>
        </pc:spChg>
        <pc:spChg chg="add mod">
          <ac:chgData name="LAMBERT,Mirah" userId="7be5e470-83e2-49c2-bf67-ec9fc67dbe8b" providerId="ADAL" clId="{56346D1F-A605-4211-A48D-1EA1552CE369}" dt="2022-09-04T01:16:42.952" v="1200"/>
          <ac:spMkLst>
            <pc:docMk/>
            <pc:sldMk cId="3645138428" sldId="333"/>
            <ac:spMk id="45" creationId="{12952CBB-C571-4630-ADFF-03C9D4159E4D}"/>
          </ac:spMkLst>
        </pc:spChg>
        <pc:spChg chg="add mod">
          <ac:chgData name="LAMBERT,Mirah" userId="7be5e470-83e2-49c2-bf67-ec9fc67dbe8b" providerId="ADAL" clId="{56346D1F-A605-4211-A48D-1EA1552CE369}" dt="2022-09-04T01:16:42.952" v="1200"/>
          <ac:spMkLst>
            <pc:docMk/>
            <pc:sldMk cId="3645138428" sldId="333"/>
            <ac:spMk id="46" creationId="{5C6CB04E-6578-45B0-92C2-713994EC3813}"/>
          </ac:spMkLst>
        </pc:spChg>
        <pc:spChg chg="add mod">
          <ac:chgData name="LAMBERT,Mirah" userId="7be5e470-83e2-49c2-bf67-ec9fc67dbe8b" providerId="ADAL" clId="{56346D1F-A605-4211-A48D-1EA1552CE369}" dt="2022-09-04T01:19:05.326" v="1268" actId="20577"/>
          <ac:spMkLst>
            <pc:docMk/>
            <pc:sldMk cId="3645138428" sldId="333"/>
            <ac:spMk id="47" creationId="{468BEE1C-C05A-4644-A492-C017F8317EB2}"/>
          </ac:spMkLst>
        </pc:spChg>
        <pc:spChg chg="add mod">
          <ac:chgData name="LAMBERT,Mirah" userId="7be5e470-83e2-49c2-bf67-ec9fc67dbe8b" providerId="ADAL" clId="{56346D1F-A605-4211-A48D-1EA1552CE369}" dt="2022-09-04T01:16:42.952" v="1200"/>
          <ac:spMkLst>
            <pc:docMk/>
            <pc:sldMk cId="3645138428" sldId="333"/>
            <ac:spMk id="48" creationId="{28638614-1C13-4A88-B3FF-96432BCF62E0}"/>
          </ac:spMkLst>
        </pc:spChg>
        <pc:spChg chg="add mod">
          <ac:chgData name="LAMBERT,Mirah" userId="7be5e470-83e2-49c2-bf67-ec9fc67dbe8b" providerId="ADAL" clId="{56346D1F-A605-4211-A48D-1EA1552CE369}" dt="2022-09-04T01:16:42.952" v="1200"/>
          <ac:spMkLst>
            <pc:docMk/>
            <pc:sldMk cId="3645138428" sldId="333"/>
            <ac:spMk id="49" creationId="{7434A608-BFF8-429A-B19F-6132A5B6383C}"/>
          </ac:spMkLst>
        </pc:spChg>
        <pc:spChg chg="add mod">
          <ac:chgData name="LAMBERT,Mirah" userId="7be5e470-83e2-49c2-bf67-ec9fc67dbe8b" providerId="ADAL" clId="{56346D1F-A605-4211-A48D-1EA1552CE369}" dt="2022-09-04T01:16:42.952" v="1200"/>
          <ac:spMkLst>
            <pc:docMk/>
            <pc:sldMk cId="3645138428" sldId="333"/>
            <ac:spMk id="50" creationId="{C02B6ECD-8796-40EA-B6FF-8E0F8E0C8059}"/>
          </ac:spMkLst>
        </pc:spChg>
        <pc:spChg chg="add mod">
          <ac:chgData name="LAMBERT,Mirah" userId="7be5e470-83e2-49c2-bf67-ec9fc67dbe8b" providerId="ADAL" clId="{56346D1F-A605-4211-A48D-1EA1552CE369}" dt="2022-09-04T01:16:42.952" v="1200"/>
          <ac:spMkLst>
            <pc:docMk/>
            <pc:sldMk cId="3645138428" sldId="333"/>
            <ac:spMk id="51" creationId="{7B24CC78-0CD6-41FE-8D66-E090032535A9}"/>
          </ac:spMkLst>
        </pc:spChg>
        <pc:spChg chg="add mod">
          <ac:chgData name="LAMBERT,Mirah" userId="7be5e470-83e2-49c2-bf67-ec9fc67dbe8b" providerId="ADAL" clId="{56346D1F-A605-4211-A48D-1EA1552CE369}" dt="2022-09-04T01:16:42.952" v="1200"/>
          <ac:spMkLst>
            <pc:docMk/>
            <pc:sldMk cId="3645138428" sldId="333"/>
            <ac:spMk id="52" creationId="{A9D9F148-D6F5-4ACD-ABFA-B5B6D8264A8E}"/>
          </ac:spMkLst>
        </pc:spChg>
        <pc:spChg chg="add mod">
          <ac:chgData name="LAMBERT,Mirah" userId="7be5e470-83e2-49c2-bf67-ec9fc67dbe8b" providerId="ADAL" clId="{56346D1F-A605-4211-A48D-1EA1552CE369}" dt="2022-09-04T01:17:03.376" v="1201" actId="20577"/>
          <ac:spMkLst>
            <pc:docMk/>
            <pc:sldMk cId="3645138428" sldId="333"/>
            <ac:spMk id="53" creationId="{8C425B73-C91F-42CE-ABC7-3B964BEE6BA2}"/>
          </ac:spMkLst>
        </pc:spChg>
        <pc:spChg chg="add mod">
          <ac:chgData name="LAMBERT,Mirah" userId="7be5e470-83e2-49c2-bf67-ec9fc67dbe8b" providerId="ADAL" clId="{56346D1F-A605-4211-A48D-1EA1552CE369}" dt="2022-09-04T01:16:42.952" v="1200"/>
          <ac:spMkLst>
            <pc:docMk/>
            <pc:sldMk cId="3645138428" sldId="333"/>
            <ac:spMk id="54" creationId="{4AB9ECCF-2744-4471-B8E1-C24BEACC1EC6}"/>
          </ac:spMkLst>
        </pc:spChg>
        <pc:spChg chg="add mod">
          <ac:chgData name="LAMBERT,Mirah" userId="7be5e470-83e2-49c2-bf67-ec9fc67dbe8b" providerId="ADAL" clId="{56346D1F-A605-4211-A48D-1EA1552CE369}" dt="2022-09-04T01:16:42.952" v="1200"/>
          <ac:spMkLst>
            <pc:docMk/>
            <pc:sldMk cId="3645138428" sldId="333"/>
            <ac:spMk id="55" creationId="{024978A6-FDBA-4207-8A72-FE000D8272CD}"/>
          </ac:spMkLst>
        </pc:spChg>
        <pc:spChg chg="mod">
          <ac:chgData name="LAMBERT,Mirah" userId="7be5e470-83e2-49c2-bf67-ec9fc67dbe8b" providerId="ADAL" clId="{56346D1F-A605-4211-A48D-1EA1552CE369}" dt="2022-09-04T01:22:05.554" v="1303"/>
          <ac:spMkLst>
            <pc:docMk/>
            <pc:sldMk cId="3645138428" sldId="333"/>
            <ac:spMk id="57" creationId="{741A49E1-6015-4839-AB28-A0EB4B0DD85E}"/>
          </ac:spMkLst>
        </pc:spChg>
        <pc:spChg chg="mod">
          <ac:chgData name="LAMBERT,Mirah" userId="7be5e470-83e2-49c2-bf67-ec9fc67dbe8b" providerId="ADAL" clId="{56346D1F-A605-4211-A48D-1EA1552CE369}" dt="2022-09-04T01:22:05.554" v="1303"/>
          <ac:spMkLst>
            <pc:docMk/>
            <pc:sldMk cId="3645138428" sldId="333"/>
            <ac:spMk id="58" creationId="{53A73ADD-1953-4E59-BF51-0254D66771CF}"/>
          </ac:spMkLst>
        </pc:spChg>
        <pc:spChg chg="mod">
          <ac:chgData name="LAMBERT,Mirah" userId="7be5e470-83e2-49c2-bf67-ec9fc67dbe8b" providerId="ADAL" clId="{56346D1F-A605-4211-A48D-1EA1552CE369}" dt="2022-09-04T01:22:40.687" v="1310"/>
          <ac:spMkLst>
            <pc:docMk/>
            <pc:sldMk cId="3645138428" sldId="333"/>
            <ac:spMk id="60" creationId="{2B5B8D0D-697E-4849-9CA6-798B066091F6}"/>
          </ac:spMkLst>
        </pc:spChg>
        <pc:spChg chg="mod ord">
          <ac:chgData name="LAMBERT,Mirah" userId="7be5e470-83e2-49c2-bf67-ec9fc67dbe8b" providerId="ADAL" clId="{56346D1F-A605-4211-A48D-1EA1552CE369}" dt="2022-09-04T01:23:30.343" v="1334" actId="171"/>
          <ac:spMkLst>
            <pc:docMk/>
            <pc:sldMk cId="3645138428" sldId="333"/>
            <ac:spMk id="61" creationId="{B5ED35AC-0A54-49AF-9B52-C515013408EF}"/>
          </ac:spMkLst>
        </pc:spChg>
        <pc:grpChg chg="add mod">
          <ac:chgData name="LAMBERT,Mirah" userId="7be5e470-83e2-49c2-bf67-ec9fc67dbe8b" providerId="ADAL" clId="{56346D1F-A605-4211-A48D-1EA1552CE369}" dt="2022-09-04T01:21:56.406" v="1301" actId="1036"/>
          <ac:grpSpMkLst>
            <pc:docMk/>
            <pc:sldMk cId="3645138428" sldId="333"/>
            <ac:grpSpMk id="5" creationId="{8978279A-8329-44FF-976A-7E2EE1245807}"/>
          </ac:grpSpMkLst>
        </pc:grpChg>
        <pc:grpChg chg="add mod">
          <ac:chgData name="LAMBERT,Mirah" userId="7be5e470-83e2-49c2-bf67-ec9fc67dbe8b" providerId="ADAL" clId="{56346D1F-A605-4211-A48D-1EA1552CE369}" dt="2022-09-04T01:21:56.406" v="1301" actId="1036"/>
          <ac:grpSpMkLst>
            <pc:docMk/>
            <pc:sldMk cId="3645138428" sldId="333"/>
            <ac:grpSpMk id="6" creationId="{0ED44B4A-149A-4C2D-9F75-1A124296F749}"/>
          </ac:grpSpMkLst>
        </pc:grpChg>
        <pc:grpChg chg="add mod">
          <ac:chgData name="LAMBERT,Mirah" userId="7be5e470-83e2-49c2-bf67-ec9fc67dbe8b" providerId="ADAL" clId="{56346D1F-A605-4211-A48D-1EA1552CE369}" dt="2022-09-04T01:21:56.406" v="1301" actId="1036"/>
          <ac:grpSpMkLst>
            <pc:docMk/>
            <pc:sldMk cId="3645138428" sldId="333"/>
            <ac:grpSpMk id="7" creationId="{BA82320A-44E0-4A5E-A690-249F9C8D4DB9}"/>
          </ac:grpSpMkLst>
        </pc:grpChg>
        <pc:grpChg chg="add mod">
          <ac:chgData name="LAMBERT,Mirah" userId="7be5e470-83e2-49c2-bf67-ec9fc67dbe8b" providerId="ADAL" clId="{56346D1F-A605-4211-A48D-1EA1552CE369}" dt="2022-09-04T01:21:56.406" v="1301" actId="1036"/>
          <ac:grpSpMkLst>
            <pc:docMk/>
            <pc:sldMk cId="3645138428" sldId="333"/>
            <ac:grpSpMk id="8" creationId="{A06D49EF-5583-41D1-A9E4-9C4EC57139DB}"/>
          </ac:grpSpMkLst>
        </pc:grpChg>
        <pc:grpChg chg="add mod">
          <ac:chgData name="LAMBERT,Mirah" userId="7be5e470-83e2-49c2-bf67-ec9fc67dbe8b" providerId="ADAL" clId="{56346D1F-A605-4211-A48D-1EA1552CE369}" dt="2022-09-04T01:21:56.406" v="1301" actId="1036"/>
          <ac:grpSpMkLst>
            <pc:docMk/>
            <pc:sldMk cId="3645138428" sldId="333"/>
            <ac:grpSpMk id="9" creationId="{CCB12033-BF8B-4AE1-914A-3F854D6589DF}"/>
          </ac:grpSpMkLst>
        </pc:grpChg>
        <pc:grpChg chg="add mod">
          <ac:chgData name="LAMBERT,Mirah" userId="7be5e470-83e2-49c2-bf67-ec9fc67dbe8b" providerId="ADAL" clId="{56346D1F-A605-4211-A48D-1EA1552CE369}" dt="2022-09-04T01:21:56.406" v="1301" actId="1036"/>
          <ac:grpSpMkLst>
            <pc:docMk/>
            <pc:sldMk cId="3645138428" sldId="333"/>
            <ac:grpSpMk id="10" creationId="{55A6556F-3D5E-4E0A-9E70-89C230C41E33}"/>
          </ac:grpSpMkLst>
        </pc:grpChg>
        <pc:grpChg chg="add mod">
          <ac:chgData name="LAMBERT,Mirah" userId="7be5e470-83e2-49c2-bf67-ec9fc67dbe8b" providerId="ADAL" clId="{56346D1F-A605-4211-A48D-1EA1552CE369}" dt="2022-09-04T01:21:56.406" v="1301" actId="1036"/>
          <ac:grpSpMkLst>
            <pc:docMk/>
            <pc:sldMk cId="3645138428" sldId="333"/>
            <ac:grpSpMk id="11" creationId="{66659C67-2E55-474E-813E-A74C22854460}"/>
          </ac:grpSpMkLst>
        </pc:grpChg>
        <pc:grpChg chg="add mod">
          <ac:chgData name="LAMBERT,Mirah" userId="7be5e470-83e2-49c2-bf67-ec9fc67dbe8b" providerId="ADAL" clId="{56346D1F-A605-4211-A48D-1EA1552CE369}" dt="2022-09-04T01:21:56.406" v="1301" actId="1036"/>
          <ac:grpSpMkLst>
            <pc:docMk/>
            <pc:sldMk cId="3645138428" sldId="333"/>
            <ac:grpSpMk id="12" creationId="{B60B02BE-B7C8-433E-9A25-9B82343E3931}"/>
          </ac:grpSpMkLst>
        </pc:grpChg>
        <pc:grpChg chg="add mod">
          <ac:chgData name="LAMBERT,Mirah" userId="7be5e470-83e2-49c2-bf67-ec9fc67dbe8b" providerId="ADAL" clId="{56346D1F-A605-4211-A48D-1EA1552CE369}" dt="2022-09-04T01:21:56.406" v="1301" actId="1036"/>
          <ac:grpSpMkLst>
            <pc:docMk/>
            <pc:sldMk cId="3645138428" sldId="333"/>
            <ac:grpSpMk id="13" creationId="{284277C4-BC58-4D6B-9979-1F94B45467BA}"/>
          </ac:grpSpMkLst>
        </pc:grpChg>
        <pc:grpChg chg="add mod">
          <ac:chgData name="LAMBERT,Mirah" userId="7be5e470-83e2-49c2-bf67-ec9fc67dbe8b" providerId="ADAL" clId="{56346D1F-A605-4211-A48D-1EA1552CE369}" dt="2022-09-04T01:21:56.406" v="1301" actId="1036"/>
          <ac:grpSpMkLst>
            <pc:docMk/>
            <pc:sldMk cId="3645138428" sldId="333"/>
            <ac:grpSpMk id="14" creationId="{E96352FA-3C64-4436-B05E-85AD6D6A3D35}"/>
          </ac:grpSpMkLst>
        </pc:grpChg>
        <pc:grpChg chg="add mod">
          <ac:chgData name="LAMBERT,Mirah" userId="7be5e470-83e2-49c2-bf67-ec9fc67dbe8b" providerId="ADAL" clId="{56346D1F-A605-4211-A48D-1EA1552CE369}" dt="2022-09-04T01:21:56.406" v="1301" actId="1036"/>
          <ac:grpSpMkLst>
            <pc:docMk/>
            <pc:sldMk cId="3645138428" sldId="333"/>
            <ac:grpSpMk id="15" creationId="{A5B4C9D4-F8AE-4856-8119-3891349196B9}"/>
          </ac:grpSpMkLst>
        </pc:grpChg>
        <pc:grpChg chg="add mod">
          <ac:chgData name="LAMBERT,Mirah" userId="7be5e470-83e2-49c2-bf67-ec9fc67dbe8b" providerId="ADAL" clId="{56346D1F-A605-4211-A48D-1EA1552CE369}" dt="2022-09-04T01:21:56.406" v="1301" actId="1036"/>
          <ac:grpSpMkLst>
            <pc:docMk/>
            <pc:sldMk cId="3645138428" sldId="333"/>
            <ac:grpSpMk id="16" creationId="{1D30E13C-DE7B-499C-86CC-FE65E5F973DA}"/>
          </ac:grpSpMkLst>
        </pc:grpChg>
        <pc:grpChg chg="add mod">
          <ac:chgData name="LAMBERT,Mirah" userId="7be5e470-83e2-49c2-bf67-ec9fc67dbe8b" providerId="ADAL" clId="{56346D1F-A605-4211-A48D-1EA1552CE369}" dt="2022-09-04T01:21:56.406" v="1301" actId="1036"/>
          <ac:grpSpMkLst>
            <pc:docMk/>
            <pc:sldMk cId="3645138428" sldId="333"/>
            <ac:grpSpMk id="17" creationId="{2C7C1BDA-6AE6-4A02-9BC2-5EBA86C7AEAE}"/>
          </ac:grpSpMkLst>
        </pc:grpChg>
        <pc:grpChg chg="add mod">
          <ac:chgData name="LAMBERT,Mirah" userId="7be5e470-83e2-49c2-bf67-ec9fc67dbe8b" providerId="ADAL" clId="{56346D1F-A605-4211-A48D-1EA1552CE369}" dt="2022-09-04T01:21:56.406" v="1301" actId="1036"/>
          <ac:grpSpMkLst>
            <pc:docMk/>
            <pc:sldMk cId="3645138428" sldId="333"/>
            <ac:grpSpMk id="18" creationId="{77A3403C-4071-4903-915B-64E11499C1C6}"/>
          </ac:grpSpMkLst>
        </pc:grpChg>
        <pc:grpChg chg="add del mod">
          <ac:chgData name="LAMBERT,Mirah" userId="7be5e470-83e2-49c2-bf67-ec9fc67dbe8b" providerId="ADAL" clId="{56346D1F-A605-4211-A48D-1EA1552CE369}" dt="2022-09-04T01:22:04.937" v="1302" actId="478"/>
          <ac:grpSpMkLst>
            <pc:docMk/>
            <pc:sldMk cId="3645138428" sldId="333"/>
            <ac:grpSpMk id="19" creationId="{D0BBA955-39F7-4A0C-B2A3-72E5840FFB99}"/>
          </ac:grpSpMkLst>
        </pc:grpChg>
        <pc:grpChg chg="add del mod">
          <ac:chgData name="LAMBERT,Mirah" userId="7be5e470-83e2-49c2-bf67-ec9fc67dbe8b" providerId="ADAL" clId="{56346D1F-A605-4211-A48D-1EA1552CE369}" dt="2022-09-04T01:23:17.639" v="1331" actId="478"/>
          <ac:grpSpMkLst>
            <pc:docMk/>
            <pc:sldMk cId="3645138428" sldId="333"/>
            <ac:grpSpMk id="20" creationId="{FABADA7B-B4F6-4FC7-9BE3-62B9DBEECFB3}"/>
          </ac:grpSpMkLst>
        </pc:grpChg>
        <pc:grpChg chg="add mod">
          <ac:chgData name="LAMBERT,Mirah" userId="7be5e470-83e2-49c2-bf67-ec9fc67dbe8b" providerId="ADAL" clId="{56346D1F-A605-4211-A48D-1EA1552CE369}" dt="2022-09-04T01:21:56.406" v="1301" actId="1036"/>
          <ac:grpSpMkLst>
            <pc:docMk/>
            <pc:sldMk cId="3645138428" sldId="333"/>
            <ac:grpSpMk id="21" creationId="{19C3E483-C9F0-4F06-9F3D-212150869D74}"/>
          </ac:grpSpMkLst>
        </pc:grpChg>
        <pc:grpChg chg="add mod">
          <ac:chgData name="LAMBERT,Mirah" userId="7be5e470-83e2-49c2-bf67-ec9fc67dbe8b" providerId="ADAL" clId="{56346D1F-A605-4211-A48D-1EA1552CE369}" dt="2022-09-04T01:22:25.182" v="1309" actId="1035"/>
          <ac:grpSpMkLst>
            <pc:docMk/>
            <pc:sldMk cId="3645138428" sldId="333"/>
            <ac:grpSpMk id="56" creationId="{A8C3FA61-981C-4348-8B4F-223B37A086B3}"/>
          </ac:grpSpMkLst>
        </pc:grpChg>
        <pc:grpChg chg="add mod ord">
          <ac:chgData name="LAMBERT,Mirah" userId="7be5e470-83e2-49c2-bf67-ec9fc67dbe8b" providerId="ADAL" clId="{56346D1F-A605-4211-A48D-1EA1552CE369}" dt="2022-09-04T01:23:35.992" v="1335" actId="167"/>
          <ac:grpSpMkLst>
            <pc:docMk/>
            <pc:sldMk cId="3645138428" sldId="333"/>
            <ac:grpSpMk id="59" creationId="{162E8B27-64E8-45BD-BAE2-AA050744DB1F}"/>
          </ac:grpSpMkLst>
        </pc:grpChg>
      </pc:sldChg>
      <pc:sldChg chg="addSp delSp modSp mod">
        <pc:chgData name="LAMBERT,Mirah" userId="7be5e470-83e2-49c2-bf67-ec9fc67dbe8b" providerId="ADAL" clId="{56346D1F-A605-4211-A48D-1EA1552CE369}" dt="2022-09-04T01:53:00.838" v="1799" actId="113"/>
        <pc:sldMkLst>
          <pc:docMk/>
          <pc:sldMk cId="1894357514" sldId="334"/>
        </pc:sldMkLst>
        <pc:spChg chg="mod">
          <ac:chgData name="LAMBERT,Mirah" userId="7be5e470-83e2-49c2-bf67-ec9fc67dbe8b" providerId="ADAL" clId="{56346D1F-A605-4211-A48D-1EA1552CE369}" dt="2022-09-04T01:52:15.141" v="1793" actId="14100"/>
          <ac:spMkLst>
            <pc:docMk/>
            <pc:sldMk cId="1894357514" sldId="334"/>
            <ac:spMk id="4" creationId="{4BE9169F-B0F0-4715-B016-EA843EA66A18}"/>
          </ac:spMkLst>
        </pc:spChg>
        <pc:spChg chg="add mod">
          <ac:chgData name="LAMBERT,Mirah" userId="7be5e470-83e2-49c2-bf67-ec9fc67dbe8b" providerId="ADAL" clId="{56346D1F-A605-4211-A48D-1EA1552CE369}" dt="2022-09-04T01:53:00.838" v="1799" actId="113"/>
          <ac:spMkLst>
            <pc:docMk/>
            <pc:sldMk cId="1894357514" sldId="334"/>
            <ac:spMk id="7" creationId="{B9B16C7C-A198-4C3B-9868-341776833CB5}"/>
          </ac:spMkLst>
        </pc:spChg>
        <pc:picChg chg="add mod">
          <ac:chgData name="LAMBERT,Mirah" userId="7be5e470-83e2-49c2-bf67-ec9fc67dbe8b" providerId="ADAL" clId="{56346D1F-A605-4211-A48D-1EA1552CE369}" dt="2022-09-04T01:52:36.419" v="1797" actId="1076"/>
          <ac:picMkLst>
            <pc:docMk/>
            <pc:sldMk cId="1894357514" sldId="334"/>
            <ac:picMk id="5" creationId="{DF45E5F0-D784-422B-8A79-AE68E50A3C37}"/>
          </ac:picMkLst>
        </pc:picChg>
        <pc:picChg chg="add del mod">
          <ac:chgData name="LAMBERT,Mirah" userId="7be5e470-83e2-49c2-bf67-ec9fc67dbe8b" providerId="ADAL" clId="{56346D1F-A605-4211-A48D-1EA1552CE369}" dt="2022-09-04T01:51:52.894" v="1788" actId="478"/>
          <ac:picMkLst>
            <pc:docMk/>
            <pc:sldMk cId="1894357514" sldId="334"/>
            <ac:picMk id="6" creationId="{5A2DC4C5-91D9-4E95-AD68-9A7D81D77A97}"/>
          </ac:picMkLst>
        </pc:picChg>
      </pc:sldChg>
      <pc:sldChg chg="modSp mod">
        <pc:chgData name="LAMBERT,Mirah" userId="7be5e470-83e2-49c2-bf67-ec9fc67dbe8b" providerId="ADAL" clId="{56346D1F-A605-4211-A48D-1EA1552CE369}" dt="2022-09-04T01:53:15.854" v="1800" actId="1076"/>
        <pc:sldMkLst>
          <pc:docMk/>
          <pc:sldMk cId="887209628" sldId="336"/>
        </pc:sldMkLst>
        <pc:spChg chg="mod">
          <ac:chgData name="LAMBERT,Mirah" userId="7be5e470-83e2-49c2-bf67-ec9fc67dbe8b" providerId="ADAL" clId="{56346D1F-A605-4211-A48D-1EA1552CE369}" dt="2022-09-04T01:53:15.854" v="1800" actId="1076"/>
          <ac:spMkLst>
            <pc:docMk/>
            <pc:sldMk cId="887209628" sldId="336"/>
            <ac:spMk id="4" creationId="{4BE9169F-B0F0-4715-B016-EA843EA66A18}"/>
          </ac:spMkLst>
        </pc:spChg>
      </pc:sldChg>
      <pc:sldChg chg="addSp delSp modSp mod">
        <pc:chgData name="LAMBERT,Mirah" userId="7be5e470-83e2-49c2-bf67-ec9fc67dbe8b" providerId="ADAL" clId="{56346D1F-A605-4211-A48D-1EA1552CE369}" dt="2022-09-04T01:33:06.297" v="1470" actId="14100"/>
        <pc:sldMkLst>
          <pc:docMk/>
          <pc:sldMk cId="2293120381" sldId="338"/>
        </pc:sldMkLst>
        <pc:spChg chg="mod">
          <ac:chgData name="LAMBERT,Mirah" userId="7be5e470-83e2-49c2-bf67-ec9fc67dbe8b" providerId="ADAL" clId="{56346D1F-A605-4211-A48D-1EA1552CE369}" dt="2022-09-04T01:32:40.805" v="1468" actId="255"/>
          <ac:spMkLst>
            <pc:docMk/>
            <pc:sldMk cId="2293120381" sldId="338"/>
            <ac:spMk id="3" creationId="{306E168E-C190-427E-83EC-52B79D7ADEE5}"/>
          </ac:spMkLst>
        </pc:spChg>
        <pc:spChg chg="del">
          <ac:chgData name="LAMBERT,Mirah" userId="7be5e470-83e2-49c2-bf67-ec9fc67dbe8b" providerId="ADAL" clId="{56346D1F-A605-4211-A48D-1EA1552CE369}" dt="2022-09-04T01:28:01.797" v="1353" actId="478"/>
          <ac:spMkLst>
            <pc:docMk/>
            <pc:sldMk cId="2293120381" sldId="338"/>
            <ac:spMk id="4" creationId="{4BE9169F-B0F0-4715-B016-EA843EA66A18}"/>
          </ac:spMkLst>
        </pc:spChg>
        <pc:picChg chg="mod modCrop">
          <ac:chgData name="LAMBERT,Mirah" userId="7be5e470-83e2-49c2-bf67-ec9fc67dbe8b" providerId="ADAL" clId="{56346D1F-A605-4211-A48D-1EA1552CE369}" dt="2022-09-04T01:33:06.297" v="1470" actId="14100"/>
          <ac:picMkLst>
            <pc:docMk/>
            <pc:sldMk cId="2293120381" sldId="338"/>
            <ac:picMk id="5" creationId="{C8D13BEE-C2D9-4DBB-A311-27473A6AE2DF}"/>
          </ac:picMkLst>
        </pc:picChg>
        <pc:picChg chg="del mod">
          <ac:chgData name="LAMBERT,Mirah" userId="7be5e470-83e2-49c2-bf67-ec9fc67dbe8b" providerId="ADAL" clId="{56346D1F-A605-4211-A48D-1EA1552CE369}" dt="2022-09-04T01:28:39.818" v="1369" actId="478"/>
          <ac:picMkLst>
            <pc:docMk/>
            <pc:sldMk cId="2293120381" sldId="338"/>
            <ac:picMk id="7" creationId="{9688055F-D836-4DFD-8F28-6FFE0907F91A}"/>
          </ac:picMkLst>
        </pc:picChg>
        <pc:inkChg chg="add">
          <ac:chgData name="LAMBERT,Mirah" userId="7be5e470-83e2-49c2-bf67-ec9fc67dbe8b" providerId="ADAL" clId="{56346D1F-A605-4211-A48D-1EA1552CE369}" dt="2022-09-04T01:30:29.908" v="1405" actId="9405"/>
          <ac:inkMkLst>
            <pc:docMk/>
            <pc:sldMk cId="2293120381" sldId="338"/>
            <ac:inkMk id="2" creationId="{A9339DFD-BAAB-4E89-968F-7934141F18D1}"/>
          </ac:inkMkLst>
        </pc:inkChg>
      </pc:sldChg>
      <pc:sldChg chg="modSp mod">
        <pc:chgData name="LAMBERT,Mirah" userId="7be5e470-83e2-49c2-bf67-ec9fc67dbe8b" providerId="ADAL" clId="{56346D1F-A605-4211-A48D-1EA1552CE369}" dt="2022-09-04T01:27:23.875" v="1351" actId="114"/>
        <pc:sldMkLst>
          <pc:docMk/>
          <pc:sldMk cId="1481815638" sldId="339"/>
        </pc:sldMkLst>
        <pc:spChg chg="mod">
          <ac:chgData name="LAMBERT,Mirah" userId="7be5e470-83e2-49c2-bf67-ec9fc67dbe8b" providerId="ADAL" clId="{56346D1F-A605-4211-A48D-1EA1552CE369}" dt="2022-09-04T01:27:23.875" v="1351" actId="114"/>
          <ac:spMkLst>
            <pc:docMk/>
            <pc:sldMk cId="1481815638" sldId="339"/>
            <ac:spMk id="4" creationId="{4BE9169F-B0F0-4715-B016-EA843EA66A18}"/>
          </ac:spMkLst>
        </pc:spChg>
      </pc:sldChg>
      <pc:sldChg chg="modSp mod">
        <pc:chgData name="LAMBERT,Mirah" userId="7be5e470-83e2-49c2-bf67-ec9fc67dbe8b" providerId="ADAL" clId="{56346D1F-A605-4211-A48D-1EA1552CE369}" dt="2022-09-04T01:45:30.847" v="1711" actId="20577"/>
        <pc:sldMkLst>
          <pc:docMk/>
          <pc:sldMk cId="3133952164" sldId="341"/>
        </pc:sldMkLst>
        <pc:spChg chg="mod">
          <ac:chgData name="LAMBERT,Mirah" userId="7be5e470-83e2-49c2-bf67-ec9fc67dbe8b" providerId="ADAL" clId="{56346D1F-A605-4211-A48D-1EA1552CE369}" dt="2022-09-04T01:45:30.847" v="1711" actId="20577"/>
          <ac:spMkLst>
            <pc:docMk/>
            <pc:sldMk cId="3133952164" sldId="341"/>
            <ac:spMk id="4" creationId="{29A11D02-DB1F-451F-9D51-D024372F9707}"/>
          </ac:spMkLst>
        </pc:spChg>
      </pc:sldChg>
      <pc:sldChg chg="modSp mod">
        <pc:chgData name="LAMBERT,Mirah" userId="7be5e470-83e2-49c2-bf67-ec9fc67dbe8b" providerId="ADAL" clId="{56346D1F-A605-4211-A48D-1EA1552CE369}" dt="2022-09-04T01:51:15.382" v="1782" actId="13926"/>
        <pc:sldMkLst>
          <pc:docMk/>
          <pc:sldMk cId="4283605887" sldId="342"/>
        </pc:sldMkLst>
        <pc:spChg chg="mod">
          <ac:chgData name="LAMBERT,Mirah" userId="7be5e470-83e2-49c2-bf67-ec9fc67dbe8b" providerId="ADAL" clId="{56346D1F-A605-4211-A48D-1EA1552CE369}" dt="2022-09-04T01:51:15.382" v="1782" actId="13926"/>
          <ac:spMkLst>
            <pc:docMk/>
            <pc:sldMk cId="4283605887" sldId="342"/>
            <ac:spMk id="4" creationId="{29A11D02-DB1F-451F-9D51-D024372F9707}"/>
          </ac:spMkLst>
        </pc:spChg>
      </pc:sldChg>
      <pc:sldChg chg="addSp delSp modSp add mod">
        <pc:chgData name="LAMBERT,Mirah" userId="7be5e470-83e2-49c2-bf67-ec9fc67dbe8b" providerId="ADAL" clId="{56346D1F-A605-4211-A48D-1EA1552CE369}" dt="2022-09-04T01:33:40.334" v="1475" actId="9405"/>
        <pc:sldMkLst>
          <pc:docMk/>
          <pc:sldMk cId="2660239483" sldId="343"/>
        </pc:sldMkLst>
        <pc:spChg chg="mod">
          <ac:chgData name="LAMBERT,Mirah" userId="7be5e470-83e2-49c2-bf67-ec9fc67dbe8b" providerId="ADAL" clId="{56346D1F-A605-4211-A48D-1EA1552CE369}" dt="2022-09-04T01:32:24.929" v="1463" actId="255"/>
          <ac:spMkLst>
            <pc:docMk/>
            <pc:sldMk cId="2660239483" sldId="343"/>
            <ac:spMk id="3" creationId="{306E168E-C190-427E-83EC-52B79D7ADEE5}"/>
          </ac:spMkLst>
        </pc:spChg>
        <pc:picChg chg="del">
          <ac:chgData name="LAMBERT,Mirah" userId="7be5e470-83e2-49c2-bf67-ec9fc67dbe8b" providerId="ADAL" clId="{56346D1F-A605-4211-A48D-1EA1552CE369}" dt="2022-09-04T01:30:56.962" v="1408" actId="478"/>
          <ac:picMkLst>
            <pc:docMk/>
            <pc:sldMk cId="2660239483" sldId="343"/>
            <ac:picMk id="5" creationId="{C8D13BEE-C2D9-4DBB-A311-27473A6AE2DF}"/>
          </ac:picMkLst>
        </pc:picChg>
        <pc:picChg chg="mod modCrop">
          <ac:chgData name="LAMBERT,Mirah" userId="7be5e470-83e2-49c2-bf67-ec9fc67dbe8b" providerId="ADAL" clId="{56346D1F-A605-4211-A48D-1EA1552CE369}" dt="2022-09-04T01:33:30.187" v="1474" actId="14100"/>
          <ac:picMkLst>
            <pc:docMk/>
            <pc:sldMk cId="2660239483" sldId="343"/>
            <ac:picMk id="7" creationId="{9688055F-D836-4DFD-8F28-6FFE0907F91A}"/>
          </ac:picMkLst>
        </pc:picChg>
        <pc:inkChg chg="add del">
          <ac:chgData name="LAMBERT,Mirah" userId="7be5e470-83e2-49c2-bf67-ec9fc67dbe8b" providerId="ADAL" clId="{56346D1F-A605-4211-A48D-1EA1552CE369}" dt="2022-09-04T01:30:41.129" v="1407" actId="9405"/>
          <ac:inkMkLst>
            <pc:docMk/>
            <pc:sldMk cId="2660239483" sldId="343"/>
            <ac:inkMk id="2" creationId="{DD4186A8-B784-4DEB-8EAA-E9A8B283D460}"/>
          </ac:inkMkLst>
        </pc:inkChg>
        <pc:inkChg chg="add">
          <ac:chgData name="LAMBERT,Mirah" userId="7be5e470-83e2-49c2-bf67-ec9fc67dbe8b" providerId="ADAL" clId="{56346D1F-A605-4211-A48D-1EA1552CE369}" dt="2022-09-04T01:33:40.334" v="1475" actId="9405"/>
          <ac:inkMkLst>
            <pc:docMk/>
            <pc:sldMk cId="2660239483" sldId="343"/>
            <ac:inkMk id="4" creationId="{A110CC28-A0DC-4355-BB72-C8B76BE424DF}"/>
          </ac:inkMkLst>
        </pc:inkChg>
      </pc:sldChg>
      <pc:sldChg chg="addSp delSp modSp new mod">
        <pc:chgData name="LAMBERT,Mirah" userId="7be5e470-83e2-49c2-bf67-ec9fc67dbe8b" providerId="ADAL" clId="{56346D1F-A605-4211-A48D-1EA1552CE369}" dt="2022-09-04T02:29:05.215" v="2193" actId="208"/>
        <pc:sldMkLst>
          <pc:docMk/>
          <pc:sldMk cId="467493265" sldId="344"/>
        </pc:sldMkLst>
        <pc:spChg chg="add del">
          <ac:chgData name="LAMBERT,Mirah" userId="7be5e470-83e2-49c2-bf67-ec9fc67dbe8b" providerId="ADAL" clId="{56346D1F-A605-4211-A48D-1EA1552CE369}" dt="2022-09-04T02:10:04.300" v="1980" actId="478"/>
          <ac:spMkLst>
            <pc:docMk/>
            <pc:sldMk cId="467493265" sldId="344"/>
            <ac:spMk id="3" creationId="{43D07E31-7C40-40E2-A524-06CE239DBE8B}"/>
          </ac:spMkLst>
        </pc:spChg>
        <pc:spChg chg="add mod">
          <ac:chgData name="LAMBERT,Mirah" userId="7be5e470-83e2-49c2-bf67-ec9fc67dbe8b" providerId="ADAL" clId="{56346D1F-A605-4211-A48D-1EA1552CE369}" dt="2022-09-04T02:13:45.642" v="2023" actId="255"/>
          <ac:spMkLst>
            <pc:docMk/>
            <pc:sldMk cId="467493265" sldId="344"/>
            <ac:spMk id="4" creationId="{5B794583-B364-4856-BE0C-84521D449B0F}"/>
          </ac:spMkLst>
        </pc:spChg>
        <pc:graphicFrameChg chg="mod">
          <ac:chgData name="LAMBERT,Mirah" userId="7be5e470-83e2-49c2-bf67-ec9fc67dbe8b" providerId="ADAL" clId="{56346D1F-A605-4211-A48D-1EA1552CE369}" dt="2022-09-04T02:29:05.215" v="2193" actId="208"/>
          <ac:graphicFrameMkLst>
            <pc:docMk/>
            <pc:sldMk cId="467493265" sldId="344"/>
            <ac:graphicFrameMk id="5" creationId="{2652914B-8EF0-4D15-BF88-67C3C219277C}"/>
          </ac:graphicFrameMkLst>
        </pc:graphicFrameChg>
      </pc:sldChg>
    </pc:docChg>
  </pc:docChgLst>
  <pc:docChgLst>
    <pc:chgData name="WALKER,Michelle" userId="S::michelle.walker@education.gov.au::eecd3738-4c6d-4c05-82d1-5db14f8dfad1" providerId="AD" clId="Web-{1789CAF0-A2D6-46FB-5635-7B2D5D56C77C}"/>
    <pc:docChg chg="modSld">
      <pc:chgData name="WALKER,Michelle" userId="S::michelle.walker@education.gov.au::eecd3738-4c6d-4c05-82d1-5db14f8dfad1" providerId="AD" clId="Web-{1789CAF0-A2D6-46FB-5635-7B2D5D56C77C}" dt="2022-09-05T05:45:19.714" v="43"/>
      <pc:docMkLst>
        <pc:docMk/>
      </pc:docMkLst>
      <pc:sldChg chg="modSp">
        <pc:chgData name="WALKER,Michelle" userId="S::michelle.walker@education.gov.au::eecd3738-4c6d-4c05-82d1-5db14f8dfad1" providerId="AD" clId="Web-{1789CAF0-A2D6-46FB-5635-7B2D5D56C77C}" dt="2022-09-05T05:25:12.164" v="4" actId="20577"/>
        <pc:sldMkLst>
          <pc:docMk/>
          <pc:sldMk cId="2822134098" sldId="321"/>
        </pc:sldMkLst>
        <pc:spChg chg="mod">
          <ac:chgData name="WALKER,Michelle" userId="S::michelle.walker@education.gov.au::eecd3738-4c6d-4c05-82d1-5db14f8dfad1" providerId="AD" clId="Web-{1789CAF0-A2D6-46FB-5635-7B2D5D56C77C}" dt="2022-09-05T05:25:12.164" v="4" actId="20577"/>
          <ac:spMkLst>
            <pc:docMk/>
            <pc:sldMk cId="2822134098" sldId="321"/>
            <ac:spMk id="4" creationId="{4BE9169F-B0F0-4715-B016-EA843EA66A18}"/>
          </ac:spMkLst>
        </pc:spChg>
      </pc:sldChg>
      <pc:sldChg chg="addCm modCm">
        <pc:chgData name="WALKER,Michelle" userId="S::michelle.walker@education.gov.au::eecd3738-4c6d-4c05-82d1-5db14f8dfad1" providerId="AD" clId="Web-{1789CAF0-A2D6-46FB-5635-7B2D5D56C77C}" dt="2022-09-05T05:45:19.714" v="43"/>
        <pc:sldMkLst>
          <pc:docMk/>
          <pc:sldMk cId="2812813725" sldId="324"/>
        </pc:sldMkLst>
      </pc:sldChg>
      <pc:sldChg chg="addCm modCm">
        <pc:chgData name="WALKER,Michelle" userId="S::michelle.walker@education.gov.au::eecd3738-4c6d-4c05-82d1-5db14f8dfad1" providerId="AD" clId="Web-{1789CAF0-A2D6-46FB-5635-7B2D5D56C77C}" dt="2022-09-05T05:24:07.709" v="1"/>
        <pc:sldMkLst>
          <pc:docMk/>
          <pc:sldMk cId="3035644238" sldId="330"/>
        </pc:sldMkLst>
      </pc:sldChg>
      <pc:sldChg chg="modSp addCm">
        <pc:chgData name="WALKER,Michelle" userId="S::michelle.walker@education.gov.au::eecd3738-4c6d-4c05-82d1-5db14f8dfad1" providerId="AD" clId="Web-{1789CAF0-A2D6-46FB-5635-7B2D5D56C77C}" dt="2022-09-05T05:35:42.760" v="41" actId="20577"/>
        <pc:sldMkLst>
          <pc:docMk/>
          <pc:sldMk cId="1894357514" sldId="334"/>
        </pc:sldMkLst>
        <pc:spChg chg="mod">
          <ac:chgData name="WALKER,Michelle" userId="S::michelle.walker@education.gov.au::eecd3738-4c6d-4c05-82d1-5db14f8dfad1" providerId="AD" clId="Web-{1789CAF0-A2D6-46FB-5635-7B2D5D56C77C}" dt="2022-09-05T05:35:42.760" v="41" actId="20577"/>
          <ac:spMkLst>
            <pc:docMk/>
            <pc:sldMk cId="1894357514" sldId="334"/>
            <ac:spMk id="7" creationId="{B9B16C7C-A198-4C3B-9868-341776833CB5}"/>
          </ac:spMkLst>
        </pc:spChg>
      </pc:sldChg>
    </pc:docChg>
  </pc:docChgLst>
  <pc:docChgLst>
    <pc:chgData name="LAMBERT,Mirah" userId="7be5e470-83e2-49c2-bf67-ec9fc67dbe8b" providerId="ADAL" clId="{E895BCDD-FDCE-47A2-93C7-D0CEC8B05BE1}"/>
    <pc:docChg chg="undo custSel modSld">
      <pc:chgData name="LAMBERT,Mirah" userId="7be5e470-83e2-49c2-bf67-ec9fc67dbe8b" providerId="ADAL" clId="{E895BCDD-FDCE-47A2-93C7-D0CEC8B05BE1}" dt="2022-09-08T05:38:42.790" v="20" actId="20577"/>
      <pc:docMkLst>
        <pc:docMk/>
      </pc:docMkLst>
      <pc:sldChg chg="modSp mod">
        <pc:chgData name="LAMBERT,Mirah" userId="7be5e470-83e2-49c2-bf67-ec9fc67dbe8b" providerId="ADAL" clId="{E895BCDD-FDCE-47A2-93C7-D0CEC8B05BE1}" dt="2022-09-08T05:38:42.790" v="20" actId="20577"/>
        <pc:sldMkLst>
          <pc:docMk/>
          <pc:sldMk cId="3199831809" sldId="332"/>
        </pc:sldMkLst>
        <pc:spChg chg="mod">
          <ac:chgData name="LAMBERT,Mirah" userId="7be5e470-83e2-49c2-bf67-ec9fc67dbe8b" providerId="ADAL" clId="{E895BCDD-FDCE-47A2-93C7-D0CEC8B05BE1}" dt="2022-09-08T05:38:42.790" v="20" actId="20577"/>
          <ac:spMkLst>
            <pc:docMk/>
            <pc:sldMk cId="3199831809" sldId="332"/>
            <ac:spMk id="3" creationId="{306E168E-C190-427E-83EC-52B79D7ADEE5}"/>
          </ac:spMkLst>
        </pc:spChg>
        <pc:picChg chg="mod modCrop">
          <ac:chgData name="LAMBERT,Mirah" userId="7be5e470-83e2-49c2-bf67-ec9fc67dbe8b" providerId="ADAL" clId="{E895BCDD-FDCE-47A2-93C7-D0CEC8B05BE1}" dt="2022-09-08T05:37:49.880" v="3" actId="732"/>
          <ac:picMkLst>
            <pc:docMk/>
            <pc:sldMk cId="3199831809" sldId="332"/>
            <ac:picMk id="6" creationId="{9AB70BB6-C8C7-45A3-B3CB-DB47F81B6717}"/>
          </ac:picMkLst>
        </pc:picChg>
      </pc:sldChg>
      <pc:sldChg chg="modSp mod">
        <pc:chgData name="LAMBERT,Mirah" userId="7be5e470-83e2-49c2-bf67-ec9fc67dbe8b" providerId="ADAL" clId="{E895BCDD-FDCE-47A2-93C7-D0CEC8B05BE1}" dt="2022-09-08T05:35:11.772" v="1" actId="115"/>
        <pc:sldMkLst>
          <pc:docMk/>
          <pc:sldMk cId="2045376855" sldId="345"/>
        </pc:sldMkLst>
        <pc:spChg chg="mod">
          <ac:chgData name="LAMBERT,Mirah" userId="7be5e470-83e2-49c2-bf67-ec9fc67dbe8b" providerId="ADAL" clId="{E895BCDD-FDCE-47A2-93C7-D0CEC8B05BE1}" dt="2022-09-08T05:35:11.772" v="1" actId="115"/>
          <ac:spMkLst>
            <pc:docMk/>
            <pc:sldMk cId="2045376855" sldId="345"/>
            <ac:spMk id="4" creationId="{4BE9169F-B0F0-4715-B016-EA843EA66A18}"/>
          </ac:spMkLst>
        </pc:spChg>
      </pc:sldChg>
    </pc:docChg>
  </pc:docChgLst>
  <pc:docChgLst>
    <pc:chgData name="Mirah Lambert" userId="7be5e470-83e2-49c2-bf67-ec9fc67dbe8b" providerId="ADAL" clId="{B98AE1FC-87E7-41E9-B742-33F8347FDFEF}"/>
    <pc:docChg chg="addSld modSld">
      <pc:chgData name="Mirah Lambert" userId="7be5e470-83e2-49c2-bf67-ec9fc67dbe8b" providerId="ADAL" clId="{B98AE1FC-87E7-41E9-B742-33F8347FDFEF}" dt="2022-09-06T02:10:52.102" v="59" actId="20577"/>
      <pc:docMkLst>
        <pc:docMk/>
      </pc:docMkLst>
      <pc:sldChg chg="modSp mod">
        <pc:chgData name="Mirah Lambert" userId="7be5e470-83e2-49c2-bf67-ec9fc67dbe8b" providerId="ADAL" clId="{B98AE1FC-87E7-41E9-B742-33F8347FDFEF}" dt="2022-09-06T02:10:52.102" v="59" actId="20577"/>
        <pc:sldMkLst>
          <pc:docMk/>
          <pc:sldMk cId="1628185888" sldId="322"/>
        </pc:sldMkLst>
        <pc:spChg chg="mod">
          <ac:chgData name="Mirah Lambert" userId="7be5e470-83e2-49c2-bf67-ec9fc67dbe8b" providerId="ADAL" clId="{B98AE1FC-87E7-41E9-B742-33F8347FDFEF}" dt="2022-09-06T02:10:52.102" v="59" actId="20577"/>
          <ac:spMkLst>
            <pc:docMk/>
            <pc:sldMk cId="1628185888" sldId="322"/>
            <ac:spMk id="3" creationId="{306E168E-C190-427E-83EC-52B79D7ADEE5}"/>
          </ac:spMkLst>
        </pc:spChg>
      </pc:sldChg>
      <pc:sldChg chg="addSp modSp new mod">
        <pc:chgData name="Mirah Lambert" userId="7be5e470-83e2-49c2-bf67-ec9fc67dbe8b" providerId="ADAL" clId="{B98AE1FC-87E7-41E9-B742-33F8347FDFEF}" dt="2022-09-06T00:14:20.611" v="51" actId="1037"/>
        <pc:sldMkLst>
          <pc:docMk/>
          <pc:sldMk cId="1338080788" sldId="349"/>
        </pc:sldMkLst>
        <pc:spChg chg="add mod">
          <ac:chgData name="Mirah Lambert" userId="7be5e470-83e2-49c2-bf67-ec9fc67dbe8b" providerId="ADAL" clId="{B98AE1FC-87E7-41E9-B742-33F8347FDFEF}" dt="2022-09-06T00:13:32.071" v="21" actId="1076"/>
          <ac:spMkLst>
            <pc:docMk/>
            <pc:sldMk cId="1338080788" sldId="349"/>
            <ac:spMk id="3" creationId="{294E36CE-3393-468B-8172-48543C44924E}"/>
          </ac:spMkLst>
        </pc:spChg>
        <pc:spChg chg="add mod">
          <ac:chgData name="Mirah Lambert" userId="7be5e470-83e2-49c2-bf67-ec9fc67dbe8b" providerId="ADAL" clId="{B98AE1FC-87E7-41E9-B742-33F8347FDFEF}" dt="2022-09-06T00:14:05.298" v="24"/>
          <ac:spMkLst>
            <pc:docMk/>
            <pc:sldMk cId="1338080788" sldId="349"/>
            <ac:spMk id="5" creationId="{B33D58C8-CBAC-4303-9C39-64C88B050C03}"/>
          </ac:spMkLst>
        </pc:spChg>
        <pc:picChg chg="add mod modCrop">
          <ac:chgData name="Mirah Lambert" userId="7be5e470-83e2-49c2-bf67-ec9fc67dbe8b" providerId="ADAL" clId="{B98AE1FC-87E7-41E9-B742-33F8347FDFEF}" dt="2022-09-06T00:14:14.169" v="38" actId="1038"/>
          <ac:picMkLst>
            <pc:docMk/>
            <pc:sldMk cId="1338080788" sldId="349"/>
            <ac:picMk id="2" creationId="{32534F4A-0784-4CAE-B0B5-B40BA0879E81}"/>
          </ac:picMkLst>
        </pc:picChg>
        <pc:picChg chg="add mod">
          <ac:chgData name="Mirah Lambert" userId="7be5e470-83e2-49c2-bf67-ec9fc67dbe8b" providerId="ADAL" clId="{B98AE1FC-87E7-41E9-B742-33F8347FDFEF}" dt="2022-09-06T00:14:20.611" v="51" actId="1037"/>
          <ac:picMkLst>
            <pc:docMk/>
            <pc:sldMk cId="1338080788" sldId="349"/>
            <ac:picMk id="4" creationId="{24251472-67E6-4F3D-93FA-491F1B4091FE}"/>
          </ac:picMkLst>
        </pc:picChg>
      </pc:sldChg>
    </pc:docChg>
  </pc:docChgLst>
  <pc:docChgLst>
    <pc:chgData name="LAMBERT,Mirah" userId="7be5e470-83e2-49c2-bf67-ec9fc67dbe8b" providerId="ADAL" clId="{314F66F3-B8E7-4927-9622-DFA3B58A850C}"/>
    <pc:docChg chg="modSld">
      <pc:chgData name="LAMBERT,Mirah" userId="7be5e470-83e2-49c2-bf67-ec9fc67dbe8b" providerId="ADAL" clId="{314F66F3-B8E7-4927-9622-DFA3B58A850C}" dt="2022-09-29T01:09:13.209" v="55" actId="20577"/>
      <pc:docMkLst>
        <pc:docMk/>
      </pc:docMkLst>
      <pc:sldChg chg="modSp mod">
        <pc:chgData name="LAMBERT,Mirah" userId="7be5e470-83e2-49c2-bf67-ec9fc67dbe8b" providerId="ADAL" clId="{314F66F3-B8E7-4927-9622-DFA3B58A850C}" dt="2022-09-29T01:09:13.209" v="55" actId="20577"/>
        <pc:sldMkLst>
          <pc:docMk/>
          <pc:sldMk cId="4291141257" sldId="319"/>
        </pc:sldMkLst>
        <pc:spChg chg="mod">
          <ac:chgData name="LAMBERT,Mirah" userId="7be5e470-83e2-49c2-bf67-ec9fc67dbe8b" providerId="ADAL" clId="{314F66F3-B8E7-4927-9622-DFA3B58A850C}" dt="2022-09-29T01:09:13.209" v="55" actId="20577"/>
          <ac:spMkLst>
            <pc:docMk/>
            <pc:sldMk cId="4291141257" sldId="319"/>
            <ac:spMk id="4" creationId="{4BE9169F-B0F0-4715-B016-EA843EA66A18}"/>
          </ac:spMkLst>
        </pc:spChg>
      </pc:sldChg>
    </pc:docChg>
  </pc:docChgLst>
  <pc:docChgLst>
    <pc:chgData name="WALKER,Michelle" userId="S::michelle.walker@education.gov.au::eecd3738-4c6d-4c05-82d1-5db14f8dfad1" providerId="AD" clId="Web-{D080DDC0-D821-9E39-272F-B9D1E773BC34}"/>
    <pc:docChg chg="modSld">
      <pc:chgData name="WALKER,Michelle" userId="S::michelle.walker@education.gov.au::eecd3738-4c6d-4c05-82d1-5db14f8dfad1" providerId="AD" clId="Web-{D080DDC0-D821-9E39-272F-B9D1E773BC34}" dt="2022-09-08T02:31:30.101" v="5"/>
      <pc:docMkLst>
        <pc:docMk/>
      </pc:docMkLst>
      <pc:sldChg chg="modSp addCm">
        <pc:chgData name="WALKER,Michelle" userId="S::michelle.walker@education.gov.au::eecd3738-4c6d-4c05-82d1-5db14f8dfad1" providerId="AD" clId="Web-{D080DDC0-D821-9E39-272F-B9D1E773BC34}" dt="2022-09-08T02:12:22.792" v="2"/>
        <pc:sldMkLst>
          <pc:docMk/>
          <pc:sldMk cId="3645138428" sldId="333"/>
        </pc:sldMkLst>
        <pc:spChg chg="mod">
          <ac:chgData name="WALKER,Michelle" userId="S::michelle.walker@education.gov.au::eecd3738-4c6d-4c05-82d1-5db14f8dfad1" providerId="AD" clId="Web-{D080DDC0-D821-9E39-272F-B9D1E773BC34}" dt="2022-09-08T02:07:05.152" v="1" actId="20577"/>
          <ac:spMkLst>
            <pc:docMk/>
            <pc:sldMk cId="3645138428" sldId="333"/>
            <ac:spMk id="29" creationId="{F0ABDADF-9046-4B38-B5DD-19F0B454AA2A}"/>
          </ac:spMkLst>
        </pc:spChg>
      </pc:sldChg>
      <pc:sldChg chg="addCm modCm">
        <pc:chgData name="WALKER,Michelle" userId="S::michelle.walker@education.gov.au::eecd3738-4c6d-4c05-82d1-5db14f8dfad1" providerId="AD" clId="Web-{D080DDC0-D821-9E39-272F-B9D1E773BC34}" dt="2022-09-08T02:31:30.101" v="5"/>
        <pc:sldMkLst>
          <pc:docMk/>
          <pc:sldMk cId="467493265" sldId="344"/>
        </pc:sldMkLst>
      </pc:sldChg>
    </pc:docChg>
  </pc:docChgLst>
  <pc:docChgLst>
    <pc:chgData name="WALKER,Michelle" userId="S::michelle.walker@education.gov.au::eecd3738-4c6d-4c05-82d1-5db14f8dfad1" providerId="AD" clId="Web-{D7E3C250-E8C4-107D-EA2D-1A30D3E8E4AF}"/>
    <pc:docChg chg="modSld">
      <pc:chgData name="WALKER,Michelle" userId="S::michelle.walker@education.gov.au::eecd3738-4c6d-4c05-82d1-5db14f8dfad1" providerId="AD" clId="Web-{D7E3C250-E8C4-107D-EA2D-1A30D3E8E4AF}" dt="2022-09-05T05:10:58.086" v="23"/>
      <pc:docMkLst>
        <pc:docMk/>
      </pc:docMkLst>
      <pc:sldChg chg="addCm">
        <pc:chgData name="WALKER,Michelle" userId="S::michelle.walker@education.gov.au::eecd3738-4c6d-4c05-82d1-5db14f8dfad1" providerId="AD" clId="Web-{D7E3C250-E8C4-107D-EA2D-1A30D3E8E4AF}" dt="2022-09-05T05:01:15.518" v="2"/>
        <pc:sldMkLst>
          <pc:docMk/>
          <pc:sldMk cId="3167334224" sldId="323"/>
        </pc:sldMkLst>
      </pc:sldChg>
      <pc:sldChg chg="addCm">
        <pc:chgData name="WALKER,Michelle" userId="S::michelle.walker@education.gov.au::eecd3738-4c6d-4c05-82d1-5db14f8dfad1" providerId="AD" clId="Web-{D7E3C250-E8C4-107D-EA2D-1A30D3E8E4AF}" dt="2022-09-05T05:10:58.086" v="23"/>
        <pc:sldMkLst>
          <pc:docMk/>
          <pc:sldMk cId="2812813725" sldId="324"/>
        </pc:sldMkLst>
      </pc:sldChg>
      <pc:sldChg chg="addSp delSp modSp addCm">
        <pc:chgData name="WALKER,Michelle" userId="S::michelle.walker@education.gov.au::eecd3738-4c6d-4c05-82d1-5db14f8dfad1" providerId="AD" clId="Web-{D7E3C250-E8C4-107D-EA2D-1A30D3E8E4AF}" dt="2022-09-05T05:05:30.956" v="22"/>
        <pc:sldMkLst>
          <pc:docMk/>
          <pc:sldMk cId="467493265" sldId="344"/>
        </pc:sldMkLst>
        <pc:graphicFrameChg chg="add del mod">
          <ac:chgData name="WALKER,Michelle" userId="S::michelle.walker@education.gov.au::eecd3738-4c6d-4c05-82d1-5db14f8dfad1" providerId="AD" clId="Web-{D7E3C250-E8C4-107D-EA2D-1A30D3E8E4AF}" dt="2022-09-05T05:05:08.814" v="21"/>
          <ac:graphicFrameMkLst>
            <pc:docMk/>
            <pc:sldMk cId="467493265" sldId="344"/>
            <ac:graphicFrameMk id="5" creationId="{2652914B-8EF0-4D15-BF88-67C3C219277C}"/>
          </ac:graphicFrameMkLst>
        </pc:graphicFrameChg>
      </pc:sldChg>
      <pc:sldChg chg="addCm">
        <pc:chgData name="WALKER,Michelle" userId="S::michelle.walker@education.gov.au::eecd3738-4c6d-4c05-82d1-5db14f8dfad1" providerId="AD" clId="Web-{D7E3C250-E8C4-107D-EA2D-1A30D3E8E4AF}" dt="2022-09-05T04:43:32.155" v="1"/>
        <pc:sldMkLst>
          <pc:docMk/>
          <pc:sldMk cId="2045376855" sldId="345"/>
        </pc:sldMkLst>
      </pc:sldChg>
    </pc:docChg>
  </pc:docChgLst>
  <pc:docChgLst>
    <pc:chgData name="WALKER,Michelle" userId="S::michelle.walker@education.gov.au::eecd3738-4c6d-4c05-82d1-5db14f8dfad1" providerId="AD" clId="Web-{AA51A852-6057-D6A1-4004-DF3712180FA9}"/>
    <pc:docChg chg="">
      <pc:chgData name="WALKER,Michelle" userId="S::michelle.walker@education.gov.au::eecd3738-4c6d-4c05-82d1-5db14f8dfad1" providerId="AD" clId="Web-{AA51A852-6057-D6A1-4004-DF3712180FA9}" dt="2022-09-08T02:39:20.354" v="0"/>
      <pc:docMkLst>
        <pc:docMk/>
      </pc:docMkLst>
      <pc:sldChg chg="modCm">
        <pc:chgData name="WALKER,Michelle" userId="S::michelle.walker@education.gov.au::eecd3738-4c6d-4c05-82d1-5db14f8dfad1" providerId="AD" clId="Web-{AA51A852-6057-D6A1-4004-DF3712180FA9}" dt="2022-09-08T02:39:20.354" v="0"/>
        <pc:sldMkLst>
          <pc:docMk/>
          <pc:sldMk cId="467493265" sldId="344"/>
        </pc:sldMkLst>
      </pc:sldChg>
    </pc:docChg>
  </pc:docChgLst>
  <pc:docChgLst>
    <pc:chgData name="BURT,Tegan" userId="S::tegan.burt@education.gov.au::2cae51e1-9079-4285-909d-89c5255219b7" providerId="AD" clId="Web-{BFD3812B-532B-53C1-4D5A-160F60FB36B9}"/>
    <pc:docChg chg="modSld">
      <pc:chgData name="BURT,Tegan" userId="S::tegan.burt@education.gov.au::2cae51e1-9079-4285-909d-89c5255219b7" providerId="AD" clId="Web-{BFD3812B-532B-53C1-4D5A-160F60FB36B9}" dt="2022-09-05T02:49:25.217" v="15" actId="20577"/>
      <pc:docMkLst>
        <pc:docMk/>
      </pc:docMkLst>
      <pc:sldChg chg="modSp">
        <pc:chgData name="BURT,Tegan" userId="S::tegan.burt@education.gov.au::2cae51e1-9079-4285-909d-89c5255219b7" providerId="AD" clId="Web-{BFD3812B-532B-53C1-4D5A-160F60FB36B9}" dt="2022-09-05T02:26:22.928" v="11" actId="20577"/>
        <pc:sldMkLst>
          <pc:docMk/>
          <pc:sldMk cId="1628185888" sldId="322"/>
        </pc:sldMkLst>
        <pc:spChg chg="mod">
          <ac:chgData name="BURT,Tegan" userId="S::tegan.burt@education.gov.au::2cae51e1-9079-4285-909d-89c5255219b7" providerId="AD" clId="Web-{BFD3812B-532B-53C1-4D5A-160F60FB36B9}" dt="2022-09-05T02:26:22.928" v="11" actId="20577"/>
          <ac:spMkLst>
            <pc:docMk/>
            <pc:sldMk cId="1628185888" sldId="322"/>
            <ac:spMk id="4" creationId="{4BE9169F-B0F0-4715-B016-EA843EA66A18}"/>
          </ac:spMkLst>
        </pc:spChg>
      </pc:sldChg>
      <pc:sldChg chg="modSp">
        <pc:chgData name="BURT,Tegan" userId="S::tegan.burt@education.gov.au::2cae51e1-9079-4285-909d-89c5255219b7" providerId="AD" clId="Web-{BFD3812B-532B-53C1-4D5A-160F60FB36B9}" dt="2022-09-05T02:49:25.217" v="15" actId="20577"/>
        <pc:sldMkLst>
          <pc:docMk/>
          <pc:sldMk cId="3167334224" sldId="323"/>
        </pc:sldMkLst>
        <pc:spChg chg="mod">
          <ac:chgData name="BURT,Tegan" userId="S::tegan.burt@education.gov.au::2cae51e1-9079-4285-909d-89c5255219b7" providerId="AD" clId="Web-{BFD3812B-532B-53C1-4D5A-160F60FB36B9}" dt="2022-09-05T02:49:25.217" v="15" actId="20577"/>
          <ac:spMkLst>
            <pc:docMk/>
            <pc:sldMk cId="3167334224" sldId="323"/>
            <ac:spMk id="4" creationId="{4BE9169F-B0F0-4715-B016-EA843EA66A18}"/>
          </ac:spMkLst>
        </pc:spChg>
      </pc:sldChg>
    </pc:docChg>
  </pc:docChgLst>
  <pc:docChgLst>
    <pc:chgData name="LAMBERT,Mirah" userId="7be5e470-83e2-49c2-bf67-ec9fc67dbe8b" providerId="ADAL" clId="{9EE1452B-950A-45A4-A1E4-E7ABDDFA7990}"/>
    <pc:docChg chg="custSel addSld modSld sldOrd">
      <pc:chgData name="LAMBERT,Mirah" userId="7be5e470-83e2-49c2-bf67-ec9fc67dbe8b" providerId="ADAL" clId="{9EE1452B-950A-45A4-A1E4-E7ABDDFA7990}" dt="2022-09-08T05:31:52.537" v="556" actId="113"/>
      <pc:docMkLst>
        <pc:docMk/>
      </pc:docMkLst>
      <pc:sldChg chg="modSp mod">
        <pc:chgData name="LAMBERT,Mirah" userId="7be5e470-83e2-49c2-bf67-ec9fc67dbe8b" providerId="ADAL" clId="{9EE1452B-950A-45A4-A1E4-E7ABDDFA7990}" dt="2022-09-08T03:28:03.636" v="292" actId="113"/>
        <pc:sldMkLst>
          <pc:docMk/>
          <pc:sldMk cId="2812813725" sldId="324"/>
        </pc:sldMkLst>
        <pc:spChg chg="mod">
          <ac:chgData name="LAMBERT,Mirah" userId="7be5e470-83e2-49c2-bf67-ec9fc67dbe8b" providerId="ADAL" clId="{9EE1452B-950A-45A4-A1E4-E7ABDDFA7990}" dt="2022-09-08T01:40:57.299" v="70" actId="20577"/>
          <ac:spMkLst>
            <pc:docMk/>
            <pc:sldMk cId="2812813725" sldId="324"/>
            <ac:spMk id="3" creationId="{306E168E-C190-427E-83EC-52B79D7ADEE5}"/>
          </ac:spMkLst>
        </pc:spChg>
        <pc:graphicFrameChg chg="mod modGraphic">
          <ac:chgData name="LAMBERT,Mirah" userId="7be5e470-83e2-49c2-bf67-ec9fc67dbe8b" providerId="ADAL" clId="{9EE1452B-950A-45A4-A1E4-E7ABDDFA7990}" dt="2022-09-08T03:28:03.636" v="292" actId="113"/>
          <ac:graphicFrameMkLst>
            <pc:docMk/>
            <pc:sldMk cId="2812813725" sldId="324"/>
            <ac:graphicFrameMk id="2" creationId="{D51BEE9B-32B0-4B4F-8AB2-A74AF9D27774}"/>
          </ac:graphicFrameMkLst>
        </pc:graphicFrameChg>
      </pc:sldChg>
      <pc:sldChg chg="modSp mod addCm modCm">
        <pc:chgData name="LAMBERT,Mirah" userId="7be5e470-83e2-49c2-bf67-ec9fc67dbe8b" providerId="ADAL" clId="{9EE1452B-950A-45A4-A1E4-E7ABDDFA7990}" dt="2022-09-08T05:31:52.537" v="556" actId="113"/>
        <pc:sldMkLst>
          <pc:docMk/>
          <pc:sldMk cId="3645138428" sldId="333"/>
        </pc:sldMkLst>
        <pc:spChg chg="mod">
          <ac:chgData name="LAMBERT,Mirah" userId="7be5e470-83e2-49c2-bf67-ec9fc67dbe8b" providerId="ADAL" clId="{9EE1452B-950A-45A4-A1E4-E7ABDDFA7990}" dt="2022-09-08T05:24:39.149" v="451" actId="113"/>
          <ac:spMkLst>
            <pc:docMk/>
            <pc:sldMk cId="3645138428" sldId="333"/>
            <ac:spMk id="23" creationId="{EC8940FB-054F-49CB-8024-47075EB198D4}"/>
          </ac:spMkLst>
        </pc:spChg>
        <pc:spChg chg="mod">
          <ac:chgData name="LAMBERT,Mirah" userId="7be5e470-83e2-49c2-bf67-ec9fc67dbe8b" providerId="ADAL" clId="{9EE1452B-950A-45A4-A1E4-E7ABDDFA7990}" dt="2022-09-08T05:31:52.537" v="556" actId="113"/>
          <ac:spMkLst>
            <pc:docMk/>
            <pc:sldMk cId="3645138428" sldId="333"/>
            <ac:spMk id="29" creationId="{F0ABDADF-9046-4B38-B5DD-19F0B454AA2A}"/>
          </ac:spMkLst>
        </pc:spChg>
        <pc:spChg chg="mod">
          <ac:chgData name="LAMBERT,Mirah" userId="7be5e470-83e2-49c2-bf67-ec9fc67dbe8b" providerId="ADAL" clId="{9EE1452B-950A-45A4-A1E4-E7ABDDFA7990}" dt="2022-09-08T05:24:04.115" v="441" actId="20577"/>
          <ac:spMkLst>
            <pc:docMk/>
            <pc:sldMk cId="3645138428" sldId="333"/>
            <ac:spMk id="35" creationId="{632E4BA2-438F-4505-94A0-DC88CE50764A}"/>
          </ac:spMkLst>
        </pc:spChg>
        <pc:spChg chg="mod">
          <ac:chgData name="LAMBERT,Mirah" userId="7be5e470-83e2-49c2-bf67-ec9fc67dbe8b" providerId="ADAL" clId="{9EE1452B-950A-45A4-A1E4-E7ABDDFA7990}" dt="2022-09-08T05:24:08.963" v="446" actId="20577"/>
          <ac:spMkLst>
            <pc:docMk/>
            <pc:sldMk cId="3645138428" sldId="333"/>
            <ac:spMk id="41" creationId="{4D05D46D-812E-4F44-874F-B4F646E0F512}"/>
          </ac:spMkLst>
        </pc:spChg>
        <pc:spChg chg="mod">
          <ac:chgData name="LAMBERT,Mirah" userId="7be5e470-83e2-49c2-bf67-ec9fc67dbe8b" providerId="ADAL" clId="{9EE1452B-950A-45A4-A1E4-E7ABDDFA7990}" dt="2022-09-08T05:24:56.323" v="453" actId="207"/>
          <ac:spMkLst>
            <pc:docMk/>
            <pc:sldMk cId="3645138428" sldId="333"/>
            <ac:spMk id="47" creationId="{468BEE1C-C05A-4644-A492-C017F8317EB2}"/>
          </ac:spMkLst>
        </pc:spChg>
        <pc:grpChg chg="mod">
          <ac:chgData name="LAMBERT,Mirah" userId="7be5e470-83e2-49c2-bf67-ec9fc67dbe8b" providerId="ADAL" clId="{9EE1452B-950A-45A4-A1E4-E7ABDDFA7990}" dt="2022-09-08T05:18:32.583" v="414" actId="14100"/>
          <ac:grpSpMkLst>
            <pc:docMk/>
            <pc:sldMk cId="3645138428" sldId="333"/>
            <ac:grpSpMk id="6" creationId="{0ED44B4A-149A-4C2D-9F75-1A124296F749}"/>
          </ac:grpSpMkLst>
        </pc:grpChg>
        <pc:grpChg chg="mod">
          <ac:chgData name="LAMBERT,Mirah" userId="7be5e470-83e2-49c2-bf67-ec9fc67dbe8b" providerId="ADAL" clId="{9EE1452B-950A-45A4-A1E4-E7ABDDFA7990}" dt="2022-09-08T05:18:30.185" v="413" actId="14100"/>
          <ac:grpSpMkLst>
            <pc:docMk/>
            <pc:sldMk cId="3645138428" sldId="333"/>
            <ac:grpSpMk id="9" creationId="{CCB12033-BF8B-4AE1-914A-3F854D6589DF}"/>
          </ac:grpSpMkLst>
        </pc:grpChg>
        <pc:grpChg chg="mod">
          <ac:chgData name="LAMBERT,Mirah" userId="7be5e470-83e2-49c2-bf67-ec9fc67dbe8b" providerId="ADAL" clId="{9EE1452B-950A-45A4-A1E4-E7ABDDFA7990}" dt="2022-09-08T05:25:08" v="454" actId="14100"/>
          <ac:grpSpMkLst>
            <pc:docMk/>
            <pc:sldMk cId="3645138428" sldId="333"/>
            <ac:grpSpMk id="12" creationId="{B60B02BE-B7C8-433E-9A25-9B82343E3931}"/>
          </ac:grpSpMkLst>
        </pc:grpChg>
        <pc:grpChg chg="mod">
          <ac:chgData name="LAMBERT,Mirah" userId="7be5e470-83e2-49c2-bf67-ec9fc67dbe8b" providerId="ADAL" clId="{9EE1452B-950A-45A4-A1E4-E7ABDDFA7990}" dt="2022-09-08T05:25:15.295" v="455" actId="14100"/>
          <ac:grpSpMkLst>
            <pc:docMk/>
            <pc:sldMk cId="3645138428" sldId="333"/>
            <ac:grpSpMk id="15" creationId="{A5B4C9D4-F8AE-4856-8119-3891349196B9}"/>
          </ac:grpSpMkLst>
        </pc:grpChg>
        <pc:grpChg chg="mod">
          <ac:chgData name="LAMBERT,Mirah" userId="7be5e470-83e2-49c2-bf67-ec9fc67dbe8b" providerId="ADAL" clId="{9EE1452B-950A-45A4-A1E4-E7ABDDFA7990}" dt="2022-09-08T05:26:48.433" v="484" actId="14100"/>
          <ac:grpSpMkLst>
            <pc:docMk/>
            <pc:sldMk cId="3645138428" sldId="333"/>
            <ac:grpSpMk id="18" creationId="{77A3403C-4071-4903-915B-64E11499C1C6}"/>
          </ac:grpSpMkLst>
        </pc:grpChg>
        <pc:grpChg chg="mod">
          <ac:chgData name="LAMBERT,Mirah" userId="7be5e470-83e2-49c2-bf67-ec9fc67dbe8b" providerId="ADAL" clId="{9EE1452B-950A-45A4-A1E4-E7ABDDFA7990}" dt="2022-09-08T05:19:47.975" v="433" actId="14100"/>
          <ac:grpSpMkLst>
            <pc:docMk/>
            <pc:sldMk cId="3645138428" sldId="333"/>
            <ac:grpSpMk id="21" creationId="{19C3E483-C9F0-4F06-9F3D-212150869D74}"/>
          </ac:grpSpMkLst>
        </pc:grpChg>
      </pc:sldChg>
      <pc:sldChg chg="modSp mod">
        <pc:chgData name="LAMBERT,Mirah" userId="7be5e470-83e2-49c2-bf67-ec9fc67dbe8b" providerId="ADAL" clId="{9EE1452B-950A-45A4-A1E4-E7ABDDFA7990}" dt="2022-09-08T03:29:07.660" v="327" actId="20577"/>
        <pc:sldMkLst>
          <pc:docMk/>
          <pc:sldMk cId="1894357514" sldId="334"/>
        </pc:sldMkLst>
        <pc:spChg chg="mod">
          <ac:chgData name="LAMBERT,Mirah" userId="7be5e470-83e2-49c2-bf67-ec9fc67dbe8b" providerId="ADAL" clId="{9EE1452B-950A-45A4-A1E4-E7ABDDFA7990}" dt="2022-09-08T03:29:07.660" v="327" actId="20577"/>
          <ac:spMkLst>
            <pc:docMk/>
            <pc:sldMk cId="1894357514" sldId="334"/>
            <ac:spMk id="7" creationId="{B9B16C7C-A198-4C3B-9868-341776833CB5}"/>
          </ac:spMkLst>
        </pc:spChg>
      </pc:sldChg>
      <pc:sldChg chg="addSp delSp modSp add mod ord addCm modCm">
        <pc:chgData name="LAMBERT,Mirah" userId="7be5e470-83e2-49c2-bf67-ec9fc67dbe8b" providerId="ADAL" clId="{9EE1452B-950A-45A4-A1E4-E7ABDDFA7990}" dt="2022-09-08T03:26:03.418" v="280" actId="14100"/>
        <pc:sldMkLst>
          <pc:docMk/>
          <pc:sldMk cId="467493265" sldId="344"/>
        </pc:sldMkLst>
        <pc:spChg chg="add del">
          <ac:chgData name="LAMBERT,Mirah" userId="7be5e470-83e2-49c2-bf67-ec9fc67dbe8b" providerId="ADAL" clId="{9EE1452B-950A-45A4-A1E4-E7ABDDFA7990}" dt="2022-09-08T03:23:10.223" v="217" actId="478"/>
          <ac:spMkLst>
            <pc:docMk/>
            <pc:sldMk cId="467493265" sldId="344"/>
            <ac:spMk id="6" creationId="{34326876-7805-4E00-8246-55DF3CC44926}"/>
          </ac:spMkLst>
        </pc:spChg>
        <pc:graphicFrameChg chg="del mod">
          <ac:chgData name="LAMBERT,Mirah" userId="7be5e470-83e2-49c2-bf67-ec9fc67dbe8b" providerId="ADAL" clId="{9EE1452B-950A-45A4-A1E4-E7ABDDFA7990}" dt="2022-09-08T03:23:04.869" v="215" actId="478"/>
          <ac:graphicFrameMkLst>
            <pc:docMk/>
            <pc:sldMk cId="467493265" sldId="344"/>
            <ac:graphicFrameMk id="5" creationId="{2652914B-8EF0-4D15-BF88-67C3C219277C}"/>
          </ac:graphicFrameMkLst>
        </pc:graphicFrameChg>
        <pc:picChg chg="add mod modCrop">
          <ac:chgData name="LAMBERT,Mirah" userId="7be5e470-83e2-49c2-bf67-ec9fc67dbe8b" providerId="ADAL" clId="{9EE1452B-950A-45A4-A1E4-E7ABDDFA7990}" dt="2022-09-08T03:26:03.418" v="280" actId="14100"/>
          <ac:picMkLst>
            <pc:docMk/>
            <pc:sldMk cId="467493265" sldId="344"/>
            <ac:picMk id="7" creationId="{CCF74A72-1CE1-4691-816D-CB7E4714EA34}"/>
          </ac:picMkLst>
        </pc:picChg>
      </pc:sldChg>
      <pc:sldChg chg="modSp mod">
        <pc:chgData name="LAMBERT,Mirah" userId="7be5e470-83e2-49c2-bf67-ec9fc67dbe8b" providerId="ADAL" clId="{9EE1452B-950A-45A4-A1E4-E7ABDDFA7990}" dt="2022-09-08T01:37:58.716" v="24" actId="20577"/>
        <pc:sldMkLst>
          <pc:docMk/>
          <pc:sldMk cId="2045376855" sldId="345"/>
        </pc:sldMkLst>
        <pc:spChg chg="mod">
          <ac:chgData name="LAMBERT,Mirah" userId="7be5e470-83e2-49c2-bf67-ec9fc67dbe8b" providerId="ADAL" clId="{9EE1452B-950A-45A4-A1E4-E7ABDDFA7990}" dt="2022-09-08T01:37:58.716" v="24" actId="20577"/>
          <ac:spMkLst>
            <pc:docMk/>
            <pc:sldMk cId="2045376855" sldId="345"/>
            <ac:spMk id="4" creationId="{4BE9169F-B0F0-4715-B016-EA843EA66A18}"/>
          </ac:spMkLst>
        </pc:spChg>
      </pc:sldChg>
    </pc:docChg>
  </pc:docChgLst>
  <pc:docChgLst>
    <pc:chgData name="HATTON,Melinda" userId="S::melinda.hatton@tps.gov.au::047c1b75-2b6e-494e-8ef7-48ca1dd7f005" providerId="AD" clId="Web-{745F9228-3A0E-E49D-988D-B9EEFDC2129A}"/>
    <pc:docChg chg="delSld modSld sldOrd">
      <pc:chgData name="HATTON,Melinda" userId="S::melinda.hatton@tps.gov.au::047c1b75-2b6e-494e-8ef7-48ca1dd7f005" providerId="AD" clId="Web-{745F9228-3A0E-E49D-988D-B9EEFDC2129A}" dt="2022-09-06T01:43:27.481" v="13"/>
      <pc:docMkLst>
        <pc:docMk/>
      </pc:docMkLst>
      <pc:sldChg chg="modSp ord">
        <pc:chgData name="HATTON,Melinda" userId="S::melinda.hatton@tps.gov.au::047c1b75-2b6e-494e-8ef7-48ca1dd7f005" providerId="AD" clId="Web-{745F9228-3A0E-E49D-988D-B9EEFDC2129A}" dt="2022-09-06T01:43:27.481" v="13"/>
        <pc:sldMkLst>
          <pc:docMk/>
          <pc:sldMk cId="2812813725" sldId="324"/>
        </pc:sldMkLst>
        <pc:graphicFrameChg chg="mod modGraphic">
          <ac:chgData name="HATTON,Melinda" userId="S::melinda.hatton@tps.gov.au::047c1b75-2b6e-494e-8ef7-48ca1dd7f005" providerId="AD" clId="Web-{745F9228-3A0E-E49D-988D-B9EEFDC2129A}" dt="2022-09-06T01:43:27.481" v="13"/>
          <ac:graphicFrameMkLst>
            <pc:docMk/>
            <pc:sldMk cId="2812813725" sldId="324"/>
            <ac:graphicFrameMk id="2" creationId="{D51BEE9B-32B0-4B4F-8AB2-A74AF9D27774}"/>
          </ac:graphicFrameMkLst>
        </pc:graphicFrameChg>
      </pc:sldChg>
      <pc:sldChg chg="del">
        <pc:chgData name="HATTON,Melinda" userId="S::melinda.hatton@tps.gov.au::047c1b75-2b6e-494e-8ef7-48ca1dd7f005" providerId="AD" clId="Web-{745F9228-3A0E-E49D-988D-B9EEFDC2129A}" dt="2022-09-06T01:38:07.566" v="0"/>
        <pc:sldMkLst>
          <pc:docMk/>
          <pc:sldMk cId="571404278" sldId="3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9748FA-6957-4517-8CA1-AF8F950110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B51B2C3-67F8-474F-B3B9-AE15E84E7A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988066-0F86-4AE9-8F6B-9C2D81EF9B34}" type="datetimeFigureOut">
              <a:rPr lang="en-AU" smtClean="0"/>
              <a:t>7/10/2022</a:t>
            </a:fld>
            <a:endParaRPr lang="en-AU"/>
          </a:p>
        </p:txBody>
      </p:sp>
      <p:sp>
        <p:nvSpPr>
          <p:cNvPr id="4" name="Footer Placeholder 3">
            <a:extLst>
              <a:ext uri="{FF2B5EF4-FFF2-40B4-BE49-F238E27FC236}">
                <a16:creationId xmlns:a16="http://schemas.microsoft.com/office/drawing/2014/main" id="{073E2DE3-1BFB-440C-A981-67AB34DF86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D488B513-A97C-4A1C-972C-3D0F14E628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FBF0E4-C45A-4740-BE0A-7F9FC3479769}" type="slidenum">
              <a:rPr lang="en-AU" smtClean="0"/>
              <a:t>‹#›</a:t>
            </a:fld>
            <a:endParaRPr lang="en-AU"/>
          </a:p>
        </p:txBody>
      </p:sp>
    </p:spTree>
    <p:extLst>
      <p:ext uri="{BB962C8B-B14F-4D97-AF65-F5344CB8AC3E}">
        <p14:creationId xmlns:p14="http://schemas.microsoft.com/office/powerpoint/2010/main" val="423801328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4T01:30:29.9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0,'9'1,"-1"0,0 0,0 1,0 0,14 5,16 5,39 0,0-3,1-4,103-5,-68-13,-74 7,41-1,693 5,-377 4,-375-2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9-04T01:33:40.3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3,'195'-3,"208"6,-247 21,-5 0,38-21,-22-2,-127 4,0 2,-1 2,0 1,72 30,-54-19,58 14,7-14,-77-17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8F842-560F-42A5-A306-F766D7D6B80D}" type="datetimeFigureOut">
              <a:rPr lang="en-AU" smtClean="0"/>
              <a:t>7/10/2022</a:t>
            </a:fld>
            <a:endParaRPr lang="en-AU"/>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256342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569544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45949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3565764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14</a:t>
            </a:fld>
            <a:endParaRPr lang="en-AU"/>
          </a:p>
        </p:txBody>
      </p:sp>
    </p:spTree>
    <p:extLst>
      <p:ext uri="{BB962C8B-B14F-4D97-AF65-F5344CB8AC3E}">
        <p14:creationId xmlns:p14="http://schemas.microsoft.com/office/powerpoint/2010/main" val="296338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4038243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4005711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17</a:t>
            </a:fld>
            <a:endParaRPr lang="en-AU"/>
          </a:p>
        </p:txBody>
      </p:sp>
    </p:spTree>
    <p:extLst>
      <p:ext uri="{BB962C8B-B14F-4D97-AF65-F5344CB8AC3E}">
        <p14:creationId xmlns:p14="http://schemas.microsoft.com/office/powerpoint/2010/main" val="3592514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These are the recommended settings as advised by the Australian Government Actuary in his report to the TPS Advisory Board. </a:t>
            </a:r>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3780567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501937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30393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3140970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2959210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3673827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1" kern="1200">
                <a:solidFill>
                  <a:schemeClr val="tx1"/>
                </a:solidFill>
                <a:effectLst/>
                <a:latin typeface="Arial" pitchFamily="34" charset="0"/>
                <a:ea typeface="SimSun" pitchFamily="2" charset="-122"/>
                <a:cs typeface="+mn-cs"/>
              </a:rPr>
              <a:t>intending overseas student</a:t>
            </a:r>
            <a:r>
              <a:rPr lang="en-AU" sz="1200" b="0" i="0" kern="1200">
                <a:solidFill>
                  <a:schemeClr val="tx1"/>
                </a:solidFill>
                <a:effectLst/>
                <a:latin typeface="Arial" pitchFamily="34" charset="0"/>
                <a:ea typeface="SimSun" pitchFamily="2" charset="-122"/>
                <a:cs typeface="+mn-cs"/>
              </a:rPr>
              <a:t> means a person (whether within or outside Australia) who intends to become, or who has taken any steps towards becoming, an overseas student – this could be by either paying a provider tuition fees, receiving a </a:t>
            </a:r>
            <a:r>
              <a:rPr lang="en-AU" sz="1200" b="0" i="0" kern="1200" err="1">
                <a:solidFill>
                  <a:schemeClr val="tx1"/>
                </a:solidFill>
                <a:effectLst/>
                <a:latin typeface="Arial" pitchFamily="34" charset="0"/>
                <a:ea typeface="SimSun" pitchFamily="2" charset="-122"/>
                <a:cs typeface="+mn-cs"/>
              </a:rPr>
              <a:t>CoE</a:t>
            </a:r>
            <a:r>
              <a:rPr lang="en-AU" sz="1200" b="0" i="0" kern="1200">
                <a:solidFill>
                  <a:schemeClr val="tx1"/>
                </a:solidFill>
                <a:effectLst/>
                <a:latin typeface="Arial" pitchFamily="34" charset="0"/>
                <a:ea typeface="SimSun" pitchFamily="2" charset="-122"/>
                <a:cs typeface="+mn-cs"/>
              </a:rPr>
              <a:t> or commenced the process of obtaining a student visa. </a:t>
            </a:r>
            <a:endParaRPr lang="en-US" altLang="zh-CN">
              <a:latin typeface="Arial" charset="0"/>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95439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latin typeface="Arial" charset="0"/>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3872979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latin typeface="Arial" charset="0"/>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4115406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latin typeface="Arial" charset="0"/>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1535168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a:latin typeface="Arial" charset="0"/>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3118685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800" b="0">
              <a:solidFill>
                <a:srgbClr val="FF0000"/>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320994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56747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370325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3800490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353868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397300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75359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228915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ustomXml" Target="../ink/ink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ustomXml" Target="../ink/ink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operations@tps.gov.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egislation.gov.au/Details/C2022C0006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ps.gov.a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4AF38C-D6A8-4AC6-9AD3-4BF63BAB14D1}"/>
              </a:ext>
            </a:extLst>
          </p:cNvPr>
          <p:cNvSpPr txBox="1"/>
          <p:nvPr/>
        </p:nvSpPr>
        <p:spPr>
          <a:xfrm>
            <a:off x="413654" y="1710035"/>
            <a:ext cx="8334810" cy="1415772"/>
          </a:xfrm>
          <a:prstGeom prst="rect">
            <a:avLst/>
          </a:prstGeom>
          <a:noFill/>
        </p:spPr>
        <p:txBody>
          <a:bodyPr wrap="square" lIns="0" tIns="0" rIns="0" bIns="0" rtlCol="0" anchor="t">
            <a:spAutoFit/>
          </a:bodyPr>
          <a:lstStyle/>
          <a:p>
            <a:pPr>
              <a:spcAft>
                <a:spcPts val="400"/>
              </a:spcAft>
            </a:pPr>
            <a:r>
              <a:rPr lang="en-AU" sz="3000" b="1" dirty="0"/>
              <a:t>Draft 2023 TPS Levy - International </a:t>
            </a:r>
          </a:p>
          <a:p>
            <a:pPr>
              <a:spcAft>
                <a:spcPts val="400"/>
              </a:spcAft>
            </a:pPr>
            <a:endParaRPr lang="en-AU" dirty="0"/>
          </a:p>
          <a:p>
            <a:pPr>
              <a:spcAft>
                <a:spcPts val="400"/>
              </a:spcAft>
            </a:pPr>
            <a:r>
              <a:rPr lang="en-AU" dirty="0"/>
              <a:t>September/October 2022</a:t>
            </a:r>
            <a:endParaRPr lang="en-AU" sz="1350" b="1" dirty="0"/>
          </a:p>
          <a:p>
            <a:pPr>
              <a:spcAft>
                <a:spcPts val="400"/>
              </a:spcAft>
            </a:pPr>
            <a:r>
              <a:rPr lang="en-AU" sz="1600" b="1" dirty="0"/>
              <a:t>Melinda Hatton, TPS Director</a:t>
            </a:r>
            <a:endParaRPr lang="en-AU" sz="1600" dirty="0">
              <a:cs typeface="Calibri"/>
            </a:endParaRPr>
          </a:p>
        </p:txBody>
      </p:sp>
      <p:sp>
        <p:nvSpPr>
          <p:cNvPr id="7" name="Rectangle 6">
            <a:extLst>
              <a:ext uri="{FF2B5EF4-FFF2-40B4-BE49-F238E27FC236}">
                <a16:creationId xmlns:a16="http://schemas.microsoft.com/office/drawing/2014/main" id="{FBE31259-D21D-499E-B9BD-8193508A8F17}"/>
              </a:ext>
            </a:extLst>
          </p:cNvPr>
          <p:cNvSpPr/>
          <p:nvPr/>
        </p:nvSpPr>
        <p:spPr>
          <a:xfrm>
            <a:off x="-12672" y="3430546"/>
            <a:ext cx="9144000" cy="1285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4" name="Picture 3" descr="A group of people&#10;&#10;Description automatically generated with low confidence">
            <a:extLst>
              <a:ext uri="{FF2B5EF4-FFF2-40B4-BE49-F238E27FC236}">
                <a16:creationId xmlns:a16="http://schemas.microsoft.com/office/drawing/2014/main" id="{B41DEE4B-0342-40EC-988C-DA54A1F28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630" y="2195963"/>
            <a:ext cx="5955850" cy="1890336"/>
          </a:xfrm>
          <a:prstGeom prst="rect">
            <a:avLst/>
          </a:prstGeom>
        </p:spPr>
      </p:pic>
    </p:spTree>
    <p:extLst>
      <p:ext uri="{BB962C8B-B14F-4D97-AF65-F5344CB8AC3E}">
        <p14:creationId xmlns:p14="http://schemas.microsoft.com/office/powerpoint/2010/main" val="198762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430887"/>
          </a:xfrm>
          <a:prstGeom prst="rect">
            <a:avLst/>
          </a:prstGeom>
          <a:noFill/>
        </p:spPr>
        <p:txBody>
          <a:bodyPr wrap="square" lIns="0" tIns="0" rIns="0" bIns="0" rtlCol="0">
            <a:spAutoFit/>
          </a:bodyPr>
          <a:lstStyle/>
          <a:p>
            <a:pPr>
              <a:spcAft>
                <a:spcPts val="200"/>
              </a:spcAft>
            </a:pPr>
            <a:r>
              <a:rPr lang="en-AU" sz="2800" b="1" dirty="0"/>
              <a:t>TPS Advisory Board Levy Setting Guiding Principles</a:t>
            </a:r>
            <a:endParaRPr lang="en-AU" sz="2200" dirty="0"/>
          </a:p>
        </p:txBody>
      </p:sp>
      <p:sp>
        <p:nvSpPr>
          <p:cNvPr id="4" name="TextBox 3">
            <a:extLst>
              <a:ext uri="{FF2B5EF4-FFF2-40B4-BE49-F238E27FC236}">
                <a16:creationId xmlns:a16="http://schemas.microsoft.com/office/drawing/2014/main" id="{4BE9169F-B0F0-4715-B016-EA843EA66A18}"/>
              </a:ext>
            </a:extLst>
          </p:cNvPr>
          <p:cNvSpPr txBox="1"/>
          <p:nvPr/>
        </p:nvSpPr>
        <p:spPr>
          <a:xfrm>
            <a:off x="539552" y="1239123"/>
            <a:ext cx="8136904" cy="3231654"/>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en-AU" sz="1600" b="1" dirty="0">
                <a:solidFill>
                  <a:srgbClr val="4897A2"/>
                </a:solidFill>
              </a:rPr>
              <a:t>Advice should reflect the overall risk environment </a:t>
            </a:r>
            <a:r>
              <a:rPr lang="en-AU" sz="1600" dirty="0"/>
              <a:t>and ensure that revenue sustains the relevant fund, while also being sustainable for the industry.</a:t>
            </a:r>
            <a:endParaRPr lang="en-US" dirty="0"/>
          </a:p>
          <a:p>
            <a:pPr marL="285750" indent="-285750">
              <a:spcAft>
                <a:spcPts val="1800"/>
              </a:spcAft>
              <a:buFont typeface="Arial" panose="020B0604020202020204" pitchFamily="34" charset="0"/>
              <a:buChar char="•"/>
            </a:pPr>
            <a:r>
              <a:rPr lang="en-AU" sz="1600" dirty="0"/>
              <a:t>The model for each levy should </a:t>
            </a:r>
            <a:r>
              <a:rPr lang="en-AU" sz="1600" b="1" dirty="0">
                <a:solidFill>
                  <a:srgbClr val="4897A2"/>
                </a:solidFill>
              </a:rPr>
              <a:t>reflect gradual change </a:t>
            </a:r>
            <a:r>
              <a:rPr lang="en-AU" sz="1600" dirty="0"/>
              <a:t>and assist the industry with business planning by providing a stable regulatory environment.</a:t>
            </a:r>
            <a:endParaRPr lang="en-AU" sz="1600" dirty="0">
              <a:cs typeface="Calibri" panose="020F0502020204030204"/>
            </a:endParaRPr>
          </a:p>
          <a:p>
            <a:pPr marL="285750" indent="-285750">
              <a:spcAft>
                <a:spcPts val="1800"/>
              </a:spcAft>
              <a:buFont typeface="Arial" panose="020B0604020202020204" pitchFamily="34" charset="0"/>
              <a:buChar char="•"/>
            </a:pPr>
            <a:r>
              <a:rPr lang="en-AU" sz="1600" dirty="0"/>
              <a:t>The model should be as </a:t>
            </a:r>
            <a:r>
              <a:rPr lang="en-AU" sz="1600" b="1" dirty="0">
                <a:solidFill>
                  <a:srgbClr val="4897A2"/>
                </a:solidFill>
              </a:rPr>
              <a:t>simple and transparent</a:t>
            </a:r>
            <a:r>
              <a:rPr lang="en-AU" sz="1600" dirty="0">
                <a:solidFill>
                  <a:srgbClr val="4897A2"/>
                </a:solidFill>
              </a:rPr>
              <a:t> </a:t>
            </a:r>
            <a:r>
              <a:rPr lang="en-AU" sz="1600" dirty="0"/>
              <a:t>as possible, preferably based on a small number of risk factors.</a:t>
            </a:r>
            <a:endParaRPr lang="en-AU" sz="1600" dirty="0">
              <a:cs typeface="Calibri" panose="020F0502020204030204"/>
            </a:endParaRPr>
          </a:p>
          <a:p>
            <a:pPr marL="285750" indent="-285750">
              <a:spcAft>
                <a:spcPts val="1800"/>
              </a:spcAft>
              <a:buFont typeface="Arial" panose="020B0604020202020204" pitchFamily="34" charset="0"/>
              <a:buChar char="•"/>
            </a:pPr>
            <a:r>
              <a:rPr lang="en-AU" sz="1600" dirty="0"/>
              <a:t>Risk premiums should </a:t>
            </a:r>
            <a:r>
              <a:rPr lang="en-AU" sz="1600" b="1" dirty="0">
                <a:solidFill>
                  <a:srgbClr val="4897A2"/>
                </a:solidFill>
              </a:rPr>
              <a:t>provide incentives for providers to adopt positive behaviours</a:t>
            </a:r>
            <a:r>
              <a:rPr lang="en-AU" sz="1600" dirty="0"/>
              <a:t>.</a:t>
            </a:r>
            <a:endParaRPr lang="en-AU" sz="1600" dirty="0">
              <a:cs typeface="Calibri" panose="020F0502020204030204"/>
            </a:endParaRPr>
          </a:p>
          <a:p>
            <a:pPr marL="285750" indent="-285750">
              <a:spcAft>
                <a:spcPts val="1800"/>
              </a:spcAft>
              <a:buFont typeface="Arial" panose="020B0604020202020204" pitchFamily="34" charset="0"/>
              <a:buChar char="•"/>
            </a:pPr>
            <a:r>
              <a:rPr lang="en-AU" sz="1600" b="1" dirty="0">
                <a:solidFill>
                  <a:srgbClr val="4897A2"/>
                </a:solidFill>
              </a:rPr>
              <a:t>Additional imposts on industry, such as data collection, should be minimised</a:t>
            </a:r>
            <a:r>
              <a:rPr lang="en-AU" sz="1600" b="1" dirty="0"/>
              <a:t> </a:t>
            </a:r>
            <a:r>
              <a:rPr lang="en-AU" sz="1600" dirty="0"/>
              <a:t>as far as possible, consistent with the ability to set sound risk-based levies.</a:t>
            </a:r>
            <a:endParaRPr lang="en-AU" sz="1600" dirty="0">
              <a:cs typeface="Calibri" panose="020F0502020204030204"/>
            </a:endParaRPr>
          </a:p>
        </p:txBody>
      </p:sp>
    </p:spTree>
    <p:extLst>
      <p:ext uri="{BB962C8B-B14F-4D97-AF65-F5344CB8AC3E}">
        <p14:creationId xmlns:p14="http://schemas.microsoft.com/office/powerpoint/2010/main" val="162818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430887"/>
          </a:xfrm>
          <a:prstGeom prst="rect">
            <a:avLst/>
          </a:prstGeom>
          <a:noFill/>
        </p:spPr>
        <p:txBody>
          <a:bodyPr wrap="square" lIns="0" tIns="0" rIns="0" bIns="0" rtlCol="0">
            <a:spAutoFit/>
          </a:bodyPr>
          <a:lstStyle/>
          <a:p>
            <a:pPr>
              <a:spcAft>
                <a:spcPts val="200"/>
              </a:spcAft>
            </a:pPr>
            <a:r>
              <a:rPr lang="en-AU" sz="2800" b="1"/>
              <a:t>The TPS Levy Framework</a:t>
            </a:r>
            <a:endParaRPr lang="en-AU" sz="2200"/>
          </a:p>
        </p:txBody>
      </p:sp>
      <p:sp>
        <p:nvSpPr>
          <p:cNvPr id="4" name="TextBox 3">
            <a:extLst>
              <a:ext uri="{FF2B5EF4-FFF2-40B4-BE49-F238E27FC236}">
                <a16:creationId xmlns:a16="http://schemas.microsoft.com/office/drawing/2014/main" id="{4BE9169F-B0F0-4715-B016-EA843EA66A18}"/>
              </a:ext>
            </a:extLst>
          </p:cNvPr>
          <p:cNvSpPr txBox="1"/>
          <p:nvPr/>
        </p:nvSpPr>
        <p:spPr>
          <a:xfrm>
            <a:off x="539552" y="1277987"/>
            <a:ext cx="8136904" cy="2887970"/>
          </a:xfrm>
          <a:prstGeom prst="rect">
            <a:avLst/>
          </a:prstGeom>
          <a:noFill/>
        </p:spPr>
        <p:txBody>
          <a:bodyPr wrap="square" lIns="91440" tIns="45720" rIns="91440" bIns="45720" rtlCol="0" anchor="t">
            <a:spAutoFit/>
          </a:bodyPr>
          <a:lstStyle/>
          <a:p>
            <a:pPr marL="285750" indent="-285750">
              <a:spcAft>
                <a:spcPts val="800"/>
              </a:spcAft>
              <a:buFont typeface="Arial" panose="020B0604020202020204" pitchFamily="34" charset="0"/>
              <a:buChar char="•"/>
            </a:pPr>
            <a:r>
              <a:rPr lang="en-AU" sz="1550" dirty="0"/>
              <a:t>The </a:t>
            </a:r>
            <a:r>
              <a:rPr lang="en-AU" sz="1550" b="1" dirty="0"/>
              <a:t>Australian Government Actuary (AGA) developed the levy framework</a:t>
            </a:r>
            <a:r>
              <a:rPr lang="en-AU" sz="1550" dirty="0"/>
              <a:t>.</a:t>
            </a:r>
            <a:endParaRPr lang="en-AU" sz="1550" dirty="0">
              <a:cs typeface="Calibri"/>
            </a:endParaRPr>
          </a:p>
          <a:p>
            <a:pPr marL="285750" indent="-285750">
              <a:spcAft>
                <a:spcPts val="800"/>
              </a:spcAft>
              <a:buFont typeface="Arial" panose="020B0604020202020204" pitchFamily="34" charset="0"/>
              <a:buChar char="•"/>
            </a:pPr>
            <a:r>
              <a:rPr lang="en-AU" sz="1550" dirty="0"/>
              <a:t>The AGA provides advice on the </a:t>
            </a:r>
            <a:r>
              <a:rPr lang="en-AU" sz="1550" b="1" dirty="0"/>
              <a:t>levy methodology </a:t>
            </a:r>
            <a:r>
              <a:rPr lang="en-AU" sz="1550" dirty="0"/>
              <a:t>to ensure the arrangements are financially sound.</a:t>
            </a:r>
            <a:endParaRPr lang="en-AU" sz="1550" dirty="0">
              <a:cs typeface="Calibri"/>
            </a:endParaRPr>
          </a:p>
          <a:p>
            <a:pPr marL="285750" indent="-285750">
              <a:spcAft>
                <a:spcPts val="800"/>
              </a:spcAft>
              <a:buFont typeface="Arial" panose="020B0604020202020204" pitchFamily="34" charset="0"/>
              <a:buChar char="•"/>
            </a:pPr>
            <a:r>
              <a:rPr lang="en-AU" sz="1550" dirty="0"/>
              <a:t>The </a:t>
            </a:r>
            <a:r>
              <a:rPr lang="en-AU" sz="1550" b="1" dirty="0"/>
              <a:t>TPS levies for each year have several components </a:t>
            </a:r>
            <a:r>
              <a:rPr lang="en-AU" sz="1550" dirty="0"/>
              <a:t>which are set in separate legislative instruments - the </a:t>
            </a:r>
            <a:r>
              <a:rPr lang="en-AU" sz="1550" b="1" dirty="0"/>
              <a:t>administration</a:t>
            </a:r>
            <a:r>
              <a:rPr lang="en-AU" sz="1550" dirty="0"/>
              <a:t> and </a:t>
            </a:r>
            <a:r>
              <a:rPr lang="en-AU" sz="1550" b="1" dirty="0"/>
              <a:t>base</a:t>
            </a:r>
            <a:r>
              <a:rPr lang="en-AU" sz="1550" dirty="0"/>
              <a:t>, the </a:t>
            </a:r>
            <a:r>
              <a:rPr lang="en-AU" sz="1550" b="1" dirty="0"/>
              <a:t>risk rated premium </a:t>
            </a:r>
            <a:r>
              <a:rPr lang="en-AU" sz="1550" dirty="0"/>
              <a:t>and the </a:t>
            </a:r>
            <a:r>
              <a:rPr lang="en-AU" sz="1550" b="1" dirty="0"/>
              <a:t>special </a:t>
            </a:r>
            <a:r>
              <a:rPr lang="en-AU" sz="1550" dirty="0"/>
              <a:t>component.</a:t>
            </a:r>
            <a:endParaRPr lang="en-AU" sz="1550" dirty="0">
              <a:cs typeface="Calibri"/>
            </a:endParaRPr>
          </a:p>
          <a:p>
            <a:pPr marL="285750" indent="-285750">
              <a:spcAft>
                <a:spcPts val="800"/>
              </a:spcAft>
              <a:buFont typeface="Arial" panose="020B0604020202020204" pitchFamily="34" charset="0"/>
              <a:buChar char="•"/>
            </a:pPr>
            <a:r>
              <a:rPr lang="en-AU" sz="1550" dirty="0"/>
              <a:t>Providers operating across the Higher Education, VSL and international education sectors </a:t>
            </a:r>
            <a:r>
              <a:rPr lang="en-AU" sz="1550" b="1" dirty="0"/>
              <a:t>pay separate levies for each sector</a:t>
            </a:r>
            <a:r>
              <a:rPr lang="en-AU" sz="1550" dirty="0"/>
              <a:t>.</a:t>
            </a:r>
            <a:r>
              <a:rPr lang="en-AU" sz="1550" b="1" dirty="0"/>
              <a:t> </a:t>
            </a:r>
            <a:r>
              <a:rPr lang="en-AU" sz="1550" dirty="0"/>
              <a:t>Independent levy amounts will be </a:t>
            </a:r>
            <a:r>
              <a:rPr lang="en-AU" sz="1550" b="1" dirty="0"/>
              <a:t>calculated based on data for each sector</a:t>
            </a:r>
            <a:r>
              <a:rPr lang="en-AU" sz="1550" dirty="0"/>
              <a:t>, and levies may be </a:t>
            </a:r>
            <a:r>
              <a:rPr lang="en-AU" sz="1550" b="1" dirty="0"/>
              <a:t>collected at different times</a:t>
            </a:r>
            <a:r>
              <a:rPr lang="en-AU" sz="1550" dirty="0"/>
              <a:t> during the year.</a:t>
            </a:r>
            <a:endParaRPr lang="en-AU" sz="1550" dirty="0">
              <a:cs typeface="Calibri"/>
            </a:endParaRPr>
          </a:p>
          <a:p>
            <a:pPr marL="285750" indent="-285750">
              <a:spcAft>
                <a:spcPts val="800"/>
              </a:spcAft>
              <a:buFont typeface="Arial" panose="020B0604020202020204" pitchFamily="34" charset="0"/>
              <a:buChar char="•"/>
            </a:pPr>
            <a:r>
              <a:rPr lang="en-AU" sz="1550" dirty="0"/>
              <a:t>The levies collected are </a:t>
            </a:r>
            <a:r>
              <a:rPr lang="en-AU" sz="1550" b="1" dirty="0"/>
              <a:t>held in sector-specific quarantined accounts </a:t>
            </a:r>
            <a:r>
              <a:rPr lang="en-AU" sz="1550" dirty="0"/>
              <a:t>and used to fund ongoing tuition protections for students and providers of each specific sector only.</a:t>
            </a:r>
            <a:endParaRPr lang="en-AU" sz="1550" dirty="0">
              <a:cs typeface="Calibri"/>
            </a:endParaRPr>
          </a:p>
        </p:txBody>
      </p:sp>
    </p:spTree>
    <p:extLst>
      <p:ext uri="{BB962C8B-B14F-4D97-AF65-F5344CB8AC3E}">
        <p14:creationId xmlns:p14="http://schemas.microsoft.com/office/powerpoint/2010/main" val="316733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430887"/>
          </a:xfrm>
          <a:prstGeom prst="rect">
            <a:avLst/>
          </a:prstGeom>
          <a:noFill/>
        </p:spPr>
        <p:txBody>
          <a:bodyPr wrap="square" lIns="0" tIns="0" rIns="0" bIns="0" rtlCol="0">
            <a:spAutoFit/>
          </a:bodyPr>
          <a:lstStyle/>
          <a:p>
            <a:pPr>
              <a:spcAft>
                <a:spcPts val="200"/>
              </a:spcAft>
            </a:pPr>
            <a:r>
              <a:rPr lang="en-AU" sz="2800" b="1"/>
              <a:t>Risk Rated Premium Component</a:t>
            </a:r>
            <a:endParaRPr lang="en-AU" sz="2200"/>
          </a:p>
        </p:txBody>
      </p:sp>
      <p:sp>
        <p:nvSpPr>
          <p:cNvPr id="4" name="TextBox 3">
            <a:extLst>
              <a:ext uri="{FF2B5EF4-FFF2-40B4-BE49-F238E27FC236}">
                <a16:creationId xmlns:a16="http://schemas.microsoft.com/office/drawing/2014/main" id="{4BE9169F-B0F0-4715-B016-EA843EA66A18}"/>
              </a:ext>
            </a:extLst>
          </p:cNvPr>
          <p:cNvSpPr txBox="1"/>
          <p:nvPr/>
        </p:nvSpPr>
        <p:spPr>
          <a:xfrm>
            <a:off x="503548" y="1086906"/>
            <a:ext cx="8136904" cy="2308324"/>
          </a:xfrm>
          <a:prstGeom prst="rect">
            <a:avLst/>
          </a:prstGeom>
          <a:noFill/>
        </p:spPr>
        <p:txBody>
          <a:bodyPr wrap="square" lIns="91440" tIns="45720" rIns="91440" bIns="45720" rtlCol="0" anchor="t">
            <a:spAutoFit/>
          </a:bodyPr>
          <a:lstStyle/>
          <a:p>
            <a:pPr>
              <a:spcAft>
                <a:spcPts val="1200"/>
              </a:spcAft>
            </a:pPr>
            <a:r>
              <a:rPr lang="en-AU" sz="2400" b="1" dirty="0"/>
              <a:t>5 risk factors</a:t>
            </a:r>
            <a:r>
              <a:rPr lang="en-AU" sz="2400" dirty="0"/>
              <a:t>:</a:t>
            </a:r>
            <a:endParaRPr lang="en-AU" sz="2400" dirty="0">
              <a:cs typeface="Calibri"/>
            </a:endParaRPr>
          </a:p>
          <a:p>
            <a:pPr marL="742950" lvl="1" indent="-285750">
              <a:spcAft>
                <a:spcPts val="600"/>
              </a:spcAft>
              <a:buFont typeface="Arial" panose="020B0604020202020204" pitchFamily="34" charset="0"/>
              <a:buChar char="•"/>
            </a:pPr>
            <a:r>
              <a:rPr lang="en-AU" dirty="0"/>
              <a:t>Risk Factor 1 – Base risk factor </a:t>
            </a:r>
          </a:p>
          <a:p>
            <a:pPr marL="742950" lvl="1" indent="-285750">
              <a:spcAft>
                <a:spcPts val="600"/>
              </a:spcAft>
              <a:buFont typeface="Arial" panose="020B0604020202020204" pitchFamily="34" charset="0"/>
              <a:buChar char="•"/>
            </a:pPr>
            <a:r>
              <a:rPr lang="en-AU" dirty="0"/>
              <a:t>Risk Factor 2 – Length of operation</a:t>
            </a:r>
          </a:p>
          <a:p>
            <a:pPr marL="742950" lvl="1" indent="-285750">
              <a:spcAft>
                <a:spcPts val="600"/>
              </a:spcAft>
              <a:buFont typeface="Arial" panose="020B0604020202020204" pitchFamily="34" charset="0"/>
              <a:buChar char="•"/>
            </a:pPr>
            <a:r>
              <a:rPr lang="en-AU" dirty="0"/>
              <a:t>Risk Factor 3 – Volatility in overseas student enrolments</a:t>
            </a:r>
          </a:p>
          <a:p>
            <a:pPr marL="742950" lvl="1" indent="-285750">
              <a:spcAft>
                <a:spcPts val="600"/>
              </a:spcAft>
              <a:buFont typeface="Arial" panose="020B0604020202020204" pitchFamily="34" charset="0"/>
              <a:buChar char="•"/>
            </a:pPr>
            <a:r>
              <a:rPr lang="en-AU" dirty="0"/>
              <a:t>Risk Factor 4 – Maximum overseas source country concentration</a:t>
            </a:r>
          </a:p>
          <a:p>
            <a:pPr marL="742950" lvl="1" indent="-285750">
              <a:spcAft>
                <a:spcPts val="600"/>
              </a:spcAft>
              <a:buFont typeface="Arial" panose="020B0604020202020204" pitchFamily="34" charset="0"/>
              <a:buChar char="•"/>
            </a:pPr>
            <a:r>
              <a:rPr lang="en-AU" dirty="0"/>
              <a:t>Risk Factor 5 – </a:t>
            </a:r>
            <a:r>
              <a:rPr lang="en-AU"/>
              <a:t>Non-compliance and </a:t>
            </a:r>
            <a:r>
              <a:rPr lang="en-AU" dirty="0"/>
              <a:t>registration renewal</a:t>
            </a:r>
          </a:p>
        </p:txBody>
      </p:sp>
      <p:sp>
        <p:nvSpPr>
          <p:cNvPr id="10" name="TextBox 9">
            <a:extLst>
              <a:ext uri="{FF2B5EF4-FFF2-40B4-BE49-F238E27FC236}">
                <a16:creationId xmlns:a16="http://schemas.microsoft.com/office/drawing/2014/main" id="{9214603A-8A5C-4826-B1B6-E3BF93A0C21D}"/>
              </a:ext>
            </a:extLst>
          </p:cNvPr>
          <p:cNvSpPr txBox="1"/>
          <p:nvPr/>
        </p:nvSpPr>
        <p:spPr>
          <a:xfrm>
            <a:off x="2604086" y="4308599"/>
            <a:ext cx="359446" cy="338554"/>
          </a:xfrm>
          <a:prstGeom prst="rect">
            <a:avLst/>
          </a:prstGeom>
          <a:noFill/>
        </p:spPr>
        <p:txBody>
          <a:bodyPr wrap="square" lIns="91440" tIns="45720" rIns="91440" bIns="45720" rtlCol="0" anchor="t">
            <a:spAutoFit/>
          </a:bodyPr>
          <a:lstStyle/>
          <a:p>
            <a:pPr algn="ctr"/>
            <a:endParaRPr lang="en-AU" sz="1600">
              <a:cs typeface="Calibri"/>
            </a:endParaRPr>
          </a:p>
        </p:txBody>
      </p:sp>
    </p:spTree>
    <p:extLst>
      <p:ext uri="{BB962C8B-B14F-4D97-AF65-F5344CB8AC3E}">
        <p14:creationId xmlns:p14="http://schemas.microsoft.com/office/powerpoint/2010/main" val="3272541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430887"/>
          </a:xfrm>
          <a:prstGeom prst="rect">
            <a:avLst/>
          </a:prstGeom>
          <a:noFill/>
        </p:spPr>
        <p:txBody>
          <a:bodyPr wrap="square" lIns="0" tIns="0" rIns="0" bIns="0" rtlCol="0">
            <a:spAutoFit/>
          </a:bodyPr>
          <a:lstStyle/>
          <a:p>
            <a:pPr>
              <a:spcAft>
                <a:spcPts val="200"/>
              </a:spcAft>
            </a:pPr>
            <a:r>
              <a:rPr lang="en-AU" sz="2800" b="1"/>
              <a:t>Risk Rated Premium Component</a:t>
            </a:r>
            <a:endParaRPr lang="en-AU" sz="2200"/>
          </a:p>
        </p:txBody>
      </p:sp>
      <p:sp>
        <p:nvSpPr>
          <p:cNvPr id="6" name="TextBox 5">
            <a:extLst>
              <a:ext uri="{FF2B5EF4-FFF2-40B4-BE49-F238E27FC236}">
                <a16:creationId xmlns:a16="http://schemas.microsoft.com/office/drawing/2014/main" id="{1D5E551A-BDC6-448A-8EB6-CA100855FF29}"/>
              </a:ext>
            </a:extLst>
          </p:cNvPr>
          <p:cNvSpPr txBox="1"/>
          <p:nvPr/>
        </p:nvSpPr>
        <p:spPr>
          <a:xfrm>
            <a:off x="427824" y="3151936"/>
            <a:ext cx="2118992" cy="646331"/>
          </a:xfrm>
          <a:prstGeom prst="rect">
            <a:avLst/>
          </a:prstGeom>
          <a:noFill/>
        </p:spPr>
        <p:txBody>
          <a:bodyPr wrap="square" lIns="91440" tIns="45720" rIns="91440" bIns="45720" rtlCol="0" anchor="t">
            <a:spAutoFit/>
          </a:bodyPr>
          <a:lstStyle/>
          <a:p>
            <a:pPr algn="ctr"/>
            <a:r>
              <a:rPr lang="en-AU" i="1"/>
              <a:t>Specified percentage for the year</a:t>
            </a:r>
          </a:p>
        </p:txBody>
      </p:sp>
      <p:sp>
        <p:nvSpPr>
          <p:cNvPr id="7" name="TextBox 6">
            <a:extLst>
              <a:ext uri="{FF2B5EF4-FFF2-40B4-BE49-F238E27FC236}">
                <a16:creationId xmlns:a16="http://schemas.microsoft.com/office/drawing/2014/main" id="{D937E39B-3C5B-40B4-818D-945616401A67}"/>
              </a:ext>
            </a:extLst>
          </p:cNvPr>
          <p:cNvSpPr txBox="1"/>
          <p:nvPr/>
        </p:nvSpPr>
        <p:spPr>
          <a:xfrm>
            <a:off x="2943980" y="3115099"/>
            <a:ext cx="2380139" cy="646331"/>
          </a:xfrm>
          <a:prstGeom prst="rect">
            <a:avLst/>
          </a:prstGeom>
          <a:noFill/>
        </p:spPr>
        <p:txBody>
          <a:bodyPr wrap="square" lIns="91440" tIns="45720" rIns="91440" bIns="45720" rtlCol="0" anchor="t">
            <a:spAutoFit/>
          </a:bodyPr>
          <a:lstStyle/>
          <a:p>
            <a:pPr algn="ctr"/>
            <a:r>
              <a:rPr lang="en-AU" i="1"/>
              <a:t>Increase factor for the risk factor for the year</a:t>
            </a:r>
          </a:p>
        </p:txBody>
      </p:sp>
      <p:sp>
        <p:nvSpPr>
          <p:cNvPr id="8" name="TextBox 7">
            <a:extLst>
              <a:ext uri="{FF2B5EF4-FFF2-40B4-BE49-F238E27FC236}">
                <a16:creationId xmlns:a16="http://schemas.microsoft.com/office/drawing/2014/main" id="{378B6746-9A90-4376-A8B4-99922F62F3C5}"/>
              </a:ext>
            </a:extLst>
          </p:cNvPr>
          <p:cNvSpPr txBox="1"/>
          <p:nvPr/>
        </p:nvSpPr>
        <p:spPr>
          <a:xfrm>
            <a:off x="5763848" y="3111244"/>
            <a:ext cx="3200640" cy="646331"/>
          </a:xfrm>
          <a:prstGeom prst="rect">
            <a:avLst/>
          </a:prstGeom>
          <a:noFill/>
        </p:spPr>
        <p:txBody>
          <a:bodyPr wrap="square" lIns="91440" tIns="45720" rIns="91440" bIns="45720" rtlCol="0" anchor="t">
            <a:spAutoFit/>
          </a:bodyPr>
          <a:lstStyle/>
          <a:p>
            <a:pPr algn="ctr"/>
            <a:r>
              <a:rPr lang="en-AU" i="1"/>
              <a:t>Provider’s overseas student tuition fees for the previous year</a:t>
            </a:r>
          </a:p>
        </p:txBody>
      </p:sp>
      <p:sp>
        <p:nvSpPr>
          <p:cNvPr id="10" name="TextBox 9">
            <a:extLst>
              <a:ext uri="{FF2B5EF4-FFF2-40B4-BE49-F238E27FC236}">
                <a16:creationId xmlns:a16="http://schemas.microsoft.com/office/drawing/2014/main" id="{9214603A-8A5C-4826-B1B6-E3BF93A0C21D}"/>
              </a:ext>
            </a:extLst>
          </p:cNvPr>
          <p:cNvSpPr txBox="1"/>
          <p:nvPr/>
        </p:nvSpPr>
        <p:spPr>
          <a:xfrm>
            <a:off x="2565675" y="3317644"/>
            <a:ext cx="359446" cy="338554"/>
          </a:xfrm>
          <a:prstGeom prst="rect">
            <a:avLst/>
          </a:prstGeom>
          <a:noFill/>
        </p:spPr>
        <p:txBody>
          <a:bodyPr wrap="square" rtlCol="0">
            <a:spAutoFit/>
          </a:bodyPr>
          <a:lstStyle/>
          <a:p>
            <a:pPr algn="ctr"/>
            <a:r>
              <a:rPr lang="en-AU" sz="1600"/>
              <a:t>X</a:t>
            </a:r>
          </a:p>
        </p:txBody>
      </p:sp>
      <p:sp>
        <p:nvSpPr>
          <p:cNvPr id="11" name="TextBox 10">
            <a:extLst>
              <a:ext uri="{FF2B5EF4-FFF2-40B4-BE49-F238E27FC236}">
                <a16:creationId xmlns:a16="http://schemas.microsoft.com/office/drawing/2014/main" id="{D2416BCF-A5F2-4212-B21F-86809D12EB80}"/>
              </a:ext>
            </a:extLst>
          </p:cNvPr>
          <p:cNvSpPr txBox="1"/>
          <p:nvPr/>
        </p:nvSpPr>
        <p:spPr>
          <a:xfrm>
            <a:off x="5364260" y="3305409"/>
            <a:ext cx="359446" cy="338554"/>
          </a:xfrm>
          <a:prstGeom prst="rect">
            <a:avLst/>
          </a:prstGeom>
          <a:noFill/>
        </p:spPr>
        <p:txBody>
          <a:bodyPr wrap="square" rtlCol="0">
            <a:spAutoFit/>
          </a:bodyPr>
          <a:lstStyle/>
          <a:p>
            <a:pPr algn="ctr"/>
            <a:r>
              <a:rPr lang="en-AU" sz="1600"/>
              <a:t>X</a:t>
            </a:r>
          </a:p>
        </p:txBody>
      </p:sp>
      <p:sp>
        <p:nvSpPr>
          <p:cNvPr id="13" name="Oval 12">
            <a:extLst>
              <a:ext uri="{FF2B5EF4-FFF2-40B4-BE49-F238E27FC236}">
                <a16:creationId xmlns:a16="http://schemas.microsoft.com/office/drawing/2014/main" id="{7ED1315D-9298-4E19-8B03-6B415882B3E7}"/>
              </a:ext>
            </a:extLst>
          </p:cNvPr>
          <p:cNvSpPr/>
          <p:nvPr/>
        </p:nvSpPr>
        <p:spPr>
          <a:xfrm>
            <a:off x="5796137" y="735972"/>
            <a:ext cx="2232247" cy="2062103"/>
          </a:xfrm>
          <a:prstGeom prst="ellipse">
            <a:avLst/>
          </a:prstGeom>
          <a:solidFill>
            <a:srgbClr val="4897A2"/>
          </a:solidFill>
          <a:ln>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B934A0CD-6B8B-4821-9A82-ED7CE3AFE557}"/>
              </a:ext>
            </a:extLst>
          </p:cNvPr>
          <p:cNvSpPr txBox="1"/>
          <p:nvPr/>
        </p:nvSpPr>
        <p:spPr>
          <a:xfrm>
            <a:off x="6027990" y="629915"/>
            <a:ext cx="1768539" cy="2062103"/>
          </a:xfrm>
          <a:prstGeom prst="rect">
            <a:avLst/>
          </a:prstGeom>
          <a:noFill/>
        </p:spPr>
        <p:txBody>
          <a:bodyPr wrap="square" lIns="91440" tIns="45720" rIns="91440" bIns="45720" rtlCol="0" anchor="t">
            <a:spAutoFit/>
          </a:bodyPr>
          <a:lstStyle/>
          <a:p>
            <a:pPr algn="ctr"/>
            <a:br>
              <a:rPr lang="en-AU" dirty="0">
                <a:solidFill>
                  <a:schemeClr val="bg1"/>
                </a:solidFill>
              </a:rPr>
            </a:br>
            <a:r>
              <a:rPr lang="en-AU" dirty="0">
                <a:solidFill>
                  <a:schemeClr val="bg1"/>
                </a:solidFill>
              </a:rPr>
              <a:t>draft setting </a:t>
            </a:r>
            <a:r>
              <a:rPr lang="en-AU" sz="1600" dirty="0">
                <a:solidFill>
                  <a:schemeClr val="bg1"/>
                </a:solidFill>
              </a:rPr>
              <a:t>recommended</a:t>
            </a:r>
            <a:r>
              <a:rPr lang="en-AU" dirty="0">
                <a:solidFill>
                  <a:schemeClr val="bg1"/>
                </a:solidFill>
              </a:rPr>
              <a:t> for 2023 Risk Rated Premium component</a:t>
            </a:r>
          </a:p>
          <a:p>
            <a:pPr algn="ctr"/>
            <a:r>
              <a:rPr lang="en-AU" sz="2000" b="1" dirty="0">
                <a:solidFill>
                  <a:schemeClr val="bg1"/>
                </a:solidFill>
              </a:rPr>
              <a:t>0.04%</a:t>
            </a:r>
          </a:p>
        </p:txBody>
      </p:sp>
    </p:spTree>
    <p:extLst>
      <p:ext uri="{BB962C8B-B14F-4D97-AF65-F5344CB8AC3E}">
        <p14:creationId xmlns:p14="http://schemas.microsoft.com/office/powerpoint/2010/main" val="325899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430887"/>
          </a:xfrm>
          <a:prstGeom prst="rect">
            <a:avLst/>
          </a:prstGeom>
          <a:noFill/>
        </p:spPr>
        <p:txBody>
          <a:bodyPr wrap="square" lIns="0" tIns="0" rIns="0" bIns="0" rtlCol="0">
            <a:spAutoFit/>
          </a:bodyPr>
          <a:lstStyle/>
          <a:p>
            <a:pPr>
              <a:spcAft>
                <a:spcPts val="200"/>
              </a:spcAft>
            </a:pPr>
            <a:r>
              <a:rPr lang="en-AU" sz="2800" b="1"/>
              <a:t>Special Tuition Protection Component</a:t>
            </a:r>
            <a:endParaRPr lang="en-AU" sz="2200"/>
          </a:p>
        </p:txBody>
      </p:sp>
      <p:sp>
        <p:nvSpPr>
          <p:cNvPr id="4" name="TextBox 3">
            <a:extLst>
              <a:ext uri="{FF2B5EF4-FFF2-40B4-BE49-F238E27FC236}">
                <a16:creationId xmlns:a16="http://schemas.microsoft.com/office/drawing/2014/main" id="{4BE9169F-B0F0-4715-B016-EA843EA66A18}"/>
              </a:ext>
            </a:extLst>
          </p:cNvPr>
          <p:cNvSpPr txBox="1"/>
          <p:nvPr/>
        </p:nvSpPr>
        <p:spPr>
          <a:xfrm>
            <a:off x="543881" y="1351005"/>
            <a:ext cx="8136904" cy="3570208"/>
          </a:xfrm>
          <a:prstGeom prst="rect">
            <a:avLst/>
          </a:prstGeom>
          <a:noFill/>
        </p:spPr>
        <p:txBody>
          <a:bodyPr wrap="square" lIns="91440" tIns="45720" rIns="91440" bIns="45720" rtlCol="0" anchor="t">
            <a:spAutoFit/>
          </a:bodyPr>
          <a:lstStyle/>
          <a:p>
            <a:pPr marL="285750" indent="-285750">
              <a:spcAft>
                <a:spcPts val="1200"/>
              </a:spcAft>
              <a:buFont typeface="Arial,Sans-Serif"/>
              <a:buChar char="•"/>
            </a:pPr>
            <a:r>
              <a:rPr lang="en-AU" dirty="0">
                <a:ea typeface="+mn-lt"/>
                <a:cs typeface="+mn-lt"/>
              </a:rPr>
              <a:t>The TPS Advisory Board recommended that the specified percentage for the Special Tuition Protection Component of the 2023 TPS International Levy be set at </a:t>
            </a:r>
            <a:r>
              <a:rPr lang="en-AU" b="1" dirty="0">
                <a:ea typeface="+mn-lt"/>
                <a:cs typeface="+mn-lt"/>
              </a:rPr>
              <a:t>zero</a:t>
            </a:r>
            <a:r>
              <a:rPr lang="en-AU" dirty="0">
                <a:ea typeface="+mn-lt"/>
                <a:cs typeface="+mn-lt"/>
              </a:rPr>
              <a:t>.</a:t>
            </a:r>
            <a:endParaRPr lang="en-AU" dirty="0"/>
          </a:p>
          <a:p>
            <a:pPr marL="285750" indent="-285750">
              <a:spcAft>
                <a:spcPts val="1200"/>
              </a:spcAft>
              <a:buFont typeface="Arial,Sans-Serif"/>
              <a:buChar char="•"/>
            </a:pPr>
            <a:r>
              <a:rPr lang="en-AU" dirty="0">
                <a:ea typeface="SimSun"/>
                <a:cs typeface="Arial"/>
              </a:rPr>
              <a:t>This component is to be charged where the funds are below their target size - builds the funds reserve and contributes to TPS operational costs. </a:t>
            </a:r>
          </a:p>
          <a:p>
            <a:pPr marL="285750" indent="-285750">
              <a:spcAft>
                <a:spcPts val="0"/>
              </a:spcAft>
              <a:buFont typeface="Arial" panose="020B0604020202020204" pitchFamily="34" charset="0"/>
              <a:buChar char="•"/>
            </a:pPr>
            <a:r>
              <a:rPr lang="en-AU" dirty="0">
                <a:ea typeface="SimSun"/>
                <a:cs typeface="Arial"/>
              </a:rPr>
              <a:t>The funds are currently at the lower end of the target range advised by the Australian Government Actuary so this component does not need to be charged at this point in time. </a:t>
            </a:r>
            <a:endParaRPr lang="en-AU" dirty="0">
              <a:cs typeface="Arial" panose="020B0604020202020204" pitchFamily="34" charset="0"/>
            </a:endParaRPr>
          </a:p>
          <a:p>
            <a:pPr>
              <a:spcAft>
                <a:spcPts val="1200"/>
              </a:spcAft>
            </a:pPr>
            <a:endParaRPr lang="en-AU" sz="1600" dirty="0">
              <a:cs typeface="Calibri"/>
            </a:endParaRPr>
          </a:p>
          <a:p>
            <a:pPr marL="285750" indent="-285750">
              <a:spcBef>
                <a:spcPts val="2400"/>
              </a:spcBef>
              <a:spcAft>
                <a:spcPts val="1200"/>
              </a:spcAft>
              <a:buFont typeface="Arial" panose="020B0604020202020204" pitchFamily="34" charset="0"/>
              <a:buChar char="•"/>
            </a:pPr>
            <a:endParaRPr lang="en-AU" sz="1600" dirty="0">
              <a:cs typeface="Calibri"/>
            </a:endParaRPr>
          </a:p>
        </p:txBody>
      </p:sp>
      <p:sp>
        <p:nvSpPr>
          <p:cNvPr id="5" name="TextBox 4">
            <a:extLst>
              <a:ext uri="{FF2B5EF4-FFF2-40B4-BE49-F238E27FC236}">
                <a16:creationId xmlns:a16="http://schemas.microsoft.com/office/drawing/2014/main" id="{83425098-F4A9-4C70-BFE3-832B21AF6908}"/>
              </a:ext>
            </a:extLst>
          </p:cNvPr>
          <p:cNvSpPr txBox="1"/>
          <p:nvPr/>
        </p:nvSpPr>
        <p:spPr>
          <a:xfrm>
            <a:off x="4612400" y="3383482"/>
            <a:ext cx="2921050" cy="338554"/>
          </a:xfrm>
          <a:prstGeom prst="rect">
            <a:avLst/>
          </a:prstGeom>
          <a:noFill/>
        </p:spPr>
        <p:txBody>
          <a:bodyPr wrap="square" lIns="91440" tIns="45720" rIns="91440" bIns="45720" rtlCol="0" anchor="t">
            <a:spAutoFit/>
          </a:bodyPr>
          <a:lstStyle/>
          <a:p>
            <a:pPr algn="ctr"/>
            <a:endParaRPr lang="en-AU" sz="1600" i="1">
              <a:cs typeface="Calibri"/>
            </a:endParaRPr>
          </a:p>
        </p:txBody>
      </p:sp>
    </p:spTree>
    <p:extLst>
      <p:ext uri="{BB962C8B-B14F-4D97-AF65-F5344CB8AC3E}">
        <p14:creationId xmlns:p14="http://schemas.microsoft.com/office/powerpoint/2010/main" val="3035644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430887"/>
          </a:xfrm>
          <a:prstGeom prst="rect">
            <a:avLst/>
          </a:prstGeom>
          <a:noFill/>
        </p:spPr>
        <p:txBody>
          <a:bodyPr wrap="square" lIns="0" tIns="0" rIns="0" bIns="0" rtlCol="0" anchor="t">
            <a:spAutoFit/>
          </a:bodyPr>
          <a:lstStyle/>
          <a:p>
            <a:pPr>
              <a:spcAft>
                <a:spcPts val="200"/>
              </a:spcAft>
            </a:pPr>
            <a:r>
              <a:rPr lang="en-AU" sz="2800" b="1"/>
              <a:t>Special Tuition Protection Component</a:t>
            </a:r>
            <a:endParaRPr lang="en-AU" sz="2200"/>
          </a:p>
        </p:txBody>
      </p:sp>
      <p:sp>
        <p:nvSpPr>
          <p:cNvPr id="6" name="TextBox 5">
            <a:extLst>
              <a:ext uri="{FF2B5EF4-FFF2-40B4-BE49-F238E27FC236}">
                <a16:creationId xmlns:a16="http://schemas.microsoft.com/office/drawing/2014/main" id="{1D5E551A-BDC6-448A-8EB6-CA100855FF29}"/>
              </a:ext>
            </a:extLst>
          </p:cNvPr>
          <p:cNvSpPr txBox="1"/>
          <p:nvPr/>
        </p:nvSpPr>
        <p:spPr>
          <a:xfrm>
            <a:off x="539552" y="3138210"/>
            <a:ext cx="2118992" cy="646331"/>
          </a:xfrm>
          <a:prstGeom prst="rect">
            <a:avLst/>
          </a:prstGeom>
          <a:noFill/>
        </p:spPr>
        <p:txBody>
          <a:bodyPr wrap="square" lIns="91440" tIns="45720" rIns="91440" bIns="45720" rtlCol="0" anchor="t">
            <a:spAutoFit/>
          </a:bodyPr>
          <a:lstStyle/>
          <a:p>
            <a:pPr algn="ctr"/>
            <a:r>
              <a:rPr lang="en-AU" i="1"/>
              <a:t>Specified percentage for the year</a:t>
            </a:r>
          </a:p>
        </p:txBody>
      </p:sp>
      <p:sp>
        <p:nvSpPr>
          <p:cNvPr id="8" name="TextBox 7">
            <a:extLst>
              <a:ext uri="{FF2B5EF4-FFF2-40B4-BE49-F238E27FC236}">
                <a16:creationId xmlns:a16="http://schemas.microsoft.com/office/drawing/2014/main" id="{378B6746-9A90-4376-A8B4-99922F62F3C5}"/>
              </a:ext>
            </a:extLst>
          </p:cNvPr>
          <p:cNvSpPr txBox="1"/>
          <p:nvPr/>
        </p:nvSpPr>
        <p:spPr>
          <a:xfrm>
            <a:off x="3263624" y="3138210"/>
            <a:ext cx="3221834" cy="646331"/>
          </a:xfrm>
          <a:prstGeom prst="rect">
            <a:avLst/>
          </a:prstGeom>
          <a:noFill/>
        </p:spPr>
        <p:txBody>
          <a:bodyPr wrap="square" lIns="91440" tIns="45720" rIns="91440" bIns="45720" rtlCol="0" anchor="t">
            <a:spAutoFit/>
          </a:bodyPr>
          <a:lstStyle/>
          <a:p>
            <a:pPr algn="ctr"/>
            <a:r>
              <a:rPr lang="en-AU" i="1"/>
              <a:t>Provider’s overseas student tuition fees for the previous year</a:t>
            </a:r>
          </a:p>
        </p:txBody>
      </p:sp>
      <p:sp>
        <p:nvSpPr>
          <p:cNvPr id="13" name="Oval 12">
            <a:extLst>
              <a:ext uri="{FF2B5EF4-FFF2-40B4-BE49-F238E27FC236}">
                <a16:creationId xmlns:a16="http://schemas.microsoft.com/office/drawing/2014/main" id="{7ED1315D-9298-4E19-8B03-6B415882B3E7}"/>
              </a:ext>
            </a:extLst>
          </p:cNvPr>
          <p:cNvSpPr/>
          <p:nvPr/>
        </p:nvSpPr>
        <p:spPr>
          <a:xfrm>
            <a:off x="6182189" y="929548"/>
            <a:ext cx="2191901" cy="2205741"/>
          </a:xfrm>
          <a:prstGeom prst="ellipse">
            <a:avLst/>
          </a:prstGeom>
          <a:solidFill>
            <a:srgbClr val="4897A2"/>
          </a:solidFill>
          <a:ln>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B934A0CD-6B8B-4821-9A82-ED7CE3AFE557}"/>
              </a:ext>
            </a:extLst>
          </p:cNvPr>
          <p:cNvSpPr txBox="1"/>
          <p:nvPr/>
        </p:nvSpPr>
        <p:spPr>
          <a:xfrm>
            <a:off x="6228184" y="924478"/>
            <a:ext cx="2099910" cy="2062103"/>
          </a:xfrm>
          <a:prstGeom prst="rect">
            <a:avLst/>
          </a:prstGeom>
          <a:noFill/>
        </p:spPr>
        <p:txBody>
          <a:bodyPr wrap="square" lIns="91440" tIns="45720" rIns="91440" bIns="45720" rtlCol="0" anchor="t">
            <a:spAutoFit/>
          </a:bodyPr>
          <a:lstStyle/>
          <a:p>
            <a:pPr algn="ctr"/>
            <a:br>
              <a:rPr lang="en-AU">
                <a:solidFill>
                  <a:schemeClr val="bg1"/>
                </a:solidFill>
              </a:rPr>
            </a:br>
            <a:r>
              <a:rPr lang="en-AU">
                <a:solidFill>
                  <a:schemeClr val="bg1"/>
                </a:solidFill>
              </a:rPr>
              <a:t>draft setting recommended for 2023 Special Tuition Protection component</a:t>
            </a:r>
          </a:p>
          <a:p>
            <a:pPr algn="ctr"/>
            <a:r>
              <a:rPr lang="en-AU" sz="2000" b="1">
                <a:solidFill>
                  <a:schemeClr val="bg1"/>
                </a:solidFill>
              </a:rPr>
              <a:t>0%</a:t>
            </a:r>
            <a:endParaRPr lang="en-AU" sz="2000" b="1">
              <a:solidFill>
                <a:schemeClr val="bg1"/>
              </a:solidFill>
              <a:cs typeface="Calibri"/>
            </a:endParaRPr>
          </a:p>
        </p:txBody>
      </p:sp>
      <p:cxnSp>
        <p:nvCxnSpPr>
          <p:cNvPr id="4" name="Straight Connector 3">
            <a:extLst>
              <a:ext uri="{FF2B5EF4-FFF2-40B4-BE49-F238E27FC236}">
                <a16:creationId xmlns:a16="http://schemas.microsoft.com/office/drawing/2014/main" id="{F3535B9D-B7C3-FF60-FC86-1D87A5B3110F}"/>
              </a:ext>
            </a:extLst>
          </p:cNvPr>
          <p:cNvCxnSpPr>
            <a:cxnSpLocks/>
          </p:cNvCxnSpPr>
          <p:nvPr/>
        </p:nvCxnSpPr>
        <p:spPr>
          <a:xfrm flipH="1">
            <a:off x="2906852" y="3323372"/>
            <a:ext cx="188988" cy="285491"/>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3539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430887"/>
          </a:xfrm>
          <a:prstGeom prst="rect">
            <a:avLst/>
          </a:prstGeom>
          <a:noFill/>
        </p:spPr>
        <p:txBody>
          <a:bodyPr wrap="square" lIns="0" tIns="0" rIns="0" bIns="0" rtlCol="0" anchor="t">
            <a:spAutoFit/>
          </a:bodyPr>
          <a:lstStyle/>
          <a:p>
            <a:pPr>
              <a:spcAft>
                <a:spcPts val="200"/>
              </a:spcAft>
            </a:pPr>
            <a:r>
              <a:rPr lang="en-AU" sz="2800" b="1"/>
              <a:t>Setting the 2023 TPS International Levy</a:t>
            </a:r>
          </a:p>
        </p:txBody>
      </p:sp>
      <p:sp>
        <p:nvSpPr>
          <p:cNvPr id="4" name="TextBox 3">
            <a:extLst>
              <a:ext uri="{FF2B5EF4-FFF2-40B4-BE49-F238E27FC236}">
                <a16:creationId xmlns:a16="http://schemas.microsoft.com/office/drawing/2014/main" id="{4BE9169F-B0F0-4715-B016-EA843EA66A18}"/>
              </a:ext>
            </a:extLst>
          </p:cNvPr>
          <p:cNvSpPr txBox="1"/>
          <p:nvPr/>
        </p:nvSpPr>
        <p:spPr>
          <a:xfrm>
            <a:off x="539552" y="1422003"/>
            <a:ext cx="8136904" cy="2985433"/>
          </a:xfrm>
          <a:prstGeom prst="rect">
            <a:avLst/>
          </a:prstGeom>
          <a:noFill/>
        </p:spPr>
        <p:txBody>
          <a:bodyPr wrap="square" lIns="91440" tIns="45720" rIns="91440" bIns="45720" rtlCol="0" anchor="t">
            <a:spAutoFit/>
          </a:bodyPr>
          <a:lstStyle/>
          <a:p>
            <a:pPr algn="l">
              <a:spcAft>
                <a:spcPts val="1200"/>
              </a:spcAft>
            </a:pPr>
            <a:r>
              <a:rPr lang="en-AU" sz="1600" dirty="0"/>
              <a:t>The TPS Advisory Board considers a number of issues when formulating its advice, including:</a:t>
            </a:r>
          </a:p>
          <a:p>
            <a:pPr marL="742950" lvl="1" indent="-285750">
              <a:spcAft>
                <a:spcPts val="1200"/>
              </a:spcAft>
              <a:buFont typeface="Arial" panose="020B0604020202020204" pitchFamily="34" charset="0"/>
              <a:buChar char="•"/>
            </a:pPr>
            <a:r>
              <a:rPr lang="en-AU" sz="1600" dirty="0"/>
              <a:t>The strategic risk environment</a:t>
            </a:r>
          </a:p>
          <a:p>
            <a:pPr marL="742950" lvl="1" indent="-285750">
              <a:spcAft>
                <a:spcPts val="1200"/>
              </a:spcAft>
              <a:buFont typeface="Arial" panose="020B0604020202020204" pitchFamily="34" charset="0"/>
              <a:buChar char="•"/>
            </a:pPr>
            <a:r>
              <a:rPr lang="en-AU" sz="1600" dirty="0"/>
              <a:t>Advice from the Australian Government Actuary (AGA)</a:t>
            </a:r>
          </a:p>
          <a:p>
            <a:pPr marL="742950" lvl="1" indent="-285750">
              <a:spcAft>
                <a:spcPts val="1200"/>
              </a:spcAft>
              <a:buFont typeface="Arial" panose="020B0604020202020204" pitchFamily="34" charset="0"/>
              <a:buChar char="•"/>
            </a:pPr>
            <a:r>
              <a:rPr lang="en-AU" sz="1600" dirty="0"/>
              <a:t>Views of the sector regulators and industry peak bodies</a:t>
            </a:r>
          </a:p>
          <a:p>
            <a:pPr marL="742950" lvl="1" indent="-285750">
              <a:spcAft>
                <a:spcPts val="1200"/>
              </a:spcAft>
              <a:buFont typeface="Arial" panose="020B0604020202020204" pitchFamily="34" charset="0"/>
              <a:buChar char="•"/>
            </a:pPr>
            <a:r>
              <a:rPr lang="en-AU" sz="1600" dirty="0"/>
              <a:t>Continuing impacts of the COVID-19 pandemic</a:t>
            </a:r>
          </a:p>
          <a:p>
            <a:pPr marL="742950" lvl="1" indent="-285750">
              <a:spcAft>
                <a:spcPts val="1200"/>
              </a:spcAft>
              <a:buFont typeface="Arial" panose="020B0604020202020204" pitchFamily="34" charset="0"/>
              <a:buChar char="•"/>
            </a:pPr>
            <a:r>
              <a:rPr lang="en-AU" sz="1600" b="1" dirty="0">
                <a:cs typeface="Calibri"/>
              </a:rPr>
              <a:t>The waiver of 2022 TPS International Levy </a:t>
            </a:r>
            <a:endParaRPr lang="en-AU" sz="1600" b="1" dirty="0"/>
          </a:p>
          <a:p>
            <a:pPr marL="742950" lvl="1" indent="-285750">
              <a:spcAft>
                <a:spcPts val="1200"/>
              </a:spcAft>
              <a:buFont typeface="Arial" panose="020B0604020202020204" pitchFamily="34" charset="0"/>
              <a:buChar char="•"/>
            </a:pPr>
            <a:r>
              <a:rPr lang="en-AU" sz="1600" dirty="0"/>
              <a:t>The quantum of funds required for the long-term sustainability of the Overseas Students Tuition Fund (OSTF).</a:t>
            </a:r>
          </a:p>
        </p:txBody>
      </p:sp>
    </p:spTree>
    <p:extLst>
      <p:ext uri="{BB962C8B-B14F-4D97-AF65-F5344CB8AC3E}">
        <p14:creationId xmlns:p14="http://schemas.microsoft.com/office/powerpoint/2010/main" val="2975628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03548" y="267765"/>
            <a:ext cx="8136904" cy="861774"/>
          </a:xfrm>
          <a:prstGeom prst="rect">
            <a:avLst/>
          </a:prstGeom>
          <a:noFill/>
        </p:spPr>
        <p:txBody>
          <a:bodyPr wrap="square" lIns="0" tIns="0" rIns="0" bIns="0" rtlCol="0" anchor="t">
            <a:spAutoFit/>
          </a:bodyPr>
          <a:lstStyle/>
          <a:p>
            <a:pPr>
              <a:spcAft>
                <a:spcPts val="200"/>
              </a:spcAft>
            </a:pPr>
            <a:r>
              <a:rPr lang="en-AU" sz="2800" b="1" dirty="0"/>
              <a:t>TPS Advisory Board recommendations for </a:t>
            </a:r>
            <a:br>
              <a:rPr lang="en-AU" sz="2800" b="1" dirty="0"/>
            </a:br>
            <a:r>
              <a:rPr lang="en-AU" sz="2800" b="1" dirty="0"/>
              <a:t>2023 TPS International Levy</a:t>
            </a:r>
          </a:p>
        </p:txBody>
      </p:sp>
      <p:sp>
        <p:nvSpPr>
          <p:cNvPr id="4" name="TextBox 3">
            <a:extLst>
              <a:ext uri="{FF2B5EF4-FFF2-40B4-BE49-F238E27FC236}">
                <a16:creationId xmlns:a16="http://schemas.microsoft.com/office/drawing/2014/main" id="{4BE9169F-B0F0-4715-B016-EA843EA66A18}"/>
              </a:ext>
            </a:extLst>
          </p:cNvPr>
          <p:cNvSpPr txBox="1"/>
          <p:nvPr/>
        </p:nvSpPr>
        <p:spPr>
          <a:xfrm>
            <a:off x="503548" y="1538488"/>
            <a:ext cx="8136904" cy="2462213"/>
          </a:xfrm>
          <a:prstGeom prst="rect">
            <a:avLst/>
          </a:prstGeom>
          <a:noFill/>
        </p:spPr>
        <p:txBody>
          <a:bodyPr wrap="square" lIns="91440" tIns="45720" rIns="91440" bIns="45720" rtlCol="0" anchor="t">
            <a:spAutoFit/>
          </a:bodyPr>
          <a:lstStyle/>
          <a:p>
            <a:pPr>
              <a:spcAft>
                <a:spcPts val="1200"/>
              </a:spcAft>
            </a:pPr>
            <a:r>
              <a:rPr lang="en-AU" dirty="0"/>
              <a:t>The TPS Advisory Board has recommended </a:t>
            </a:r>
            <a:r>
              <a:rPr lang="en-AU" b="1" dirty="0"/>
              <a:t>changes to Risk Factor 3 </a:t>
            </a:r>
            <a:r>
              <a:rPr lang="en-AU" dirty="0"/>
              <a:t>– Volatility in overseas student enrolments</a:t>
            </a:r>
          </a:p>
          <a:p>
            <a:pPr marL="800100" lvl="1" indent="-342900">
              <a:spcAft>
                <a:spcPts val="1200"/>
              </a:spcAft>
              <a:buAutoNum type="arabicPeriod"/>
            </a:pPr>
            <a:r>
              <a:rPr lang="en-AU" dirty="0"/>
              <a:t>to reinstate the risk factor for negative student volatility and set the risk scores higher than they were prior to the pandemic</a:t>
            </a:r>
            <a:endParaRPr lang="en-AU" dirty="0">
              <a:cs typeface="Calibri"/>
            </a:endParaRPr>
          </a:p>
          <a:p>
            <a:pPr marL="800100" lvl="1" indent="-342900">
              <a:spcAft>
                <a:spcPts val="1200"/>
              </a:spcAft>
              <a:buAutoNum type="arabicPeriod"/>
            </a:pPr>
            <a:r>
              <a:rPr lang="en-AU" dirty="0"/>
              <a:t>waive the loading for positive student volatility by setting the factor for positive volatility to zero.</a:t>
            </a:r>
            <a:endParaRPr lang="en-AU" dirty="0">
              <a:ea typeface="+mn-lt"/>
              <a:cs typeface="+mn-lt"/>
            </a:endParaRPr>
          </a:p>
          <a:p>
            <a:pPr lvl="1">
              <a:spcAft>
                <a:spcPts val="1200"/>
              </a:spcAft>
            </a:pPr>
            <a:endParaRPr lang="en-AU" sz="1600" dirty="0">
              <a:cs typeface="Calibri"/>
            </a:endParaRPr>
          </a:p>
        </p:txBody>
      </p:sp>
    </p:spTree>
    <p:extLst>
      <p:ext uri="{BB962C8B-B14F-4D97-AF65-F5344CB8AC3E}">
        <p14:creationId xmlns:p14="http://schemas.microsoft.com/office/powerpoint/2010/main" val="282213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794583-B364-4856-BE0C-84521D449B0F}"/>
              </a:ext>
            </a:extLst>
          </p:cNvPr>
          <p:cNvSpPr txBox="1"/>
          <p:nvPr/>
        </p:nvSpPr>
        <p:spPr>
          <a:xfrm>
            <a:off x="251520" y="550777"/>
            <a:ext cx="1656184" cy="1959511"/>
          </a:xfrm>
          <a:prstGeom prst="rect">
            <a:avLst/>
          </a:prstGeom>
          <a:noFill/>
        </p:spPr>
        <p:txBody>
          <a:bodyPr wrap="square" lIns="0" tIns="0" rIns="0" bIns="0" rtlCol="0">
            <a:spAutoFit/>
          </a:bodyPr>
          <a:lstStyle/>
          <a:p>
            <a:pPr>
              <a:spcAft>
                <a:spcPts val="200"/>
              </a:spcAft>
            </a:pPr>
            <a:r>
              <a:rPr lang="en-AU" sz="2400" b="1" dirty="0"/>
              <a:t>TPS International Levy</a:t>
            </a:r>
          </a:p>
          <a:p>
            <a:pPr>
              <a:spcAft>
                <a:spcPts val="200"/>
              </a:spcAft>
            </a:pPr>
            <a:endParaRPr lang="en-AU" sz="1200" b="1" dirty="0"/>
          </a:p>
          <a:p>
            <a:pPr>
              <a:spcAft>
                <a:spcPts val="200"/>
              </a:spcAft>
            </a:pPr>
            <a:r>
              <a:rPr lang="en-AU" sz="2000" b="1" dirty="0"/>
              <a:t>Components </a:t>
            </a:r>
            <a:br>
              <a:rPr lang="en-AU" sz="2000" b="1" dirty="0"/>
            </a:br>
            <a:r>
              <a:rPr lang="en-AU" sz="2000" b="1" dirty="0"/>
              <a:t>&amp; Authorities</a:t>
            </a:r>
            <a:endParaRPr lang="en-AU" sz="2000" dirty="0"/>
          </a:p>
        </p:txBody>
      </p:sp>
      <p:pic>
        <p:nvPicPr>
          <p:cNvPr id="7" name="Picture 6">
            <a:extLst>
              <a:ext uri="{FF2B5EF4-FFF2-40B4-BE49-F238E27FC236}">
                <a16:creationId xmlns:a16="http://schemas.microsoft.com/office/drawing/2014/main" id="{CCF74A72-1CE1-4691-816D-CB7E4714EA34}"/>
              </a:ext>
            </a:extLst>
          </p:cNvPr>
          <p:cNvPicPr>
            <a:picLocks noChangeAspect="1"/>
          </p:cNvPicPr>
          <p:nvPr/>
        </p:nvPicPr>
        <p:blipFill rotWithShape="1">
          <a:blip r:embed="rId2"/>
          <a:srcRect l="29832" t="28124" r="27394" b="15688"/>
          <a:stretch/>
        </p:blipFill>
        <p:spPr>
          <a:xfrm>
            <a:off x="2475851" y="10062"/>
            <a:ext cx="6613832" cy="4638778"/>
          </a:xfrm>
          <a:prstGeom prst="rect">
            <a:avLst/>
          </a:prstGeom>
        </p:spPr>
      </p:pic>
    </p:spTree>
    <p:extLst>
      <p:ext uri="{BB962C8B-B14F-4D97-AF65-F5344CB8AC3E}">
        <p14:creationId xmlns:p14="http://schemas.microsoft.com/office/powerpoint/2010/main" val="467493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56555" y="250963"/>
            <a:ext cx="8136904" cy="764312"/>
          </a:xfrm>
          <a:prstGeom prst="rect">
            <a:avLst/>
          </a:prstGeom>
          <a:noFill/>
        </p:spPr>
        <p:txBody>
          <a:bodyPr wrap="square" lIns="0" tIns="0" rIns="0" bIns="0" rtlCol="0">
            <a:spAutoFit/>
          </a:bodyPr>
          <a:lstStyle/>
          <a:p>
            <a:pPr>
              <a:spcAft>
                <a:spcPts val="200"/>
              </a:spcAft>
            </a:pPr>
            <a:r>
              <a:rPr lang="en-AU" sz="2800" b="1" dirty="0"/>
              <a:t>TPS International Levy Components</a:t>
            </a:r>
          </a:p>
          <a:p>
            <a:pPr>
              <a:spcAft>
                <a:spcPts val="200"/>
              </a:spcAft>
            </a:pPr>
            <a:r>
              <a:rPr lang="en-AU" sz="2000" b="1" dirty="0"/>
              <a:t>Settings as recommended by the TPS Advisory Board</a:t>
            </a:r>
            <a:endParaRPr lang="en-AU" sz="2000" dirty="0"/>
          </a:p>
        </p:txBody>
      </p:sp>
      <p:graphicFrame>
        <p:nvGraphicFramePr>
          <p:cNvPr id="2" name="Table 4">
            <a:extLst>
              <a:ext uri="{FF2B5EF4-FFF2-40B4-BE49-F238E27FC236}">
                <a16:creationId xmlns:a16="http://schemas.microsoft.com/office/drawing/2014/main" id="{D51BEE9B-32B0-4B4F-8AB2-A74AF9D27774}"/>
              </a:ext>
            </a:extLst>
          </p:cNvPr>
          <p:cNvGraphicFramePr>
            <a:graphicFrameLocks noGrp="1"/>
          </p:cNvGraphicFramePr>
          <p:nvPr>
            <p:extLst>
              <p:ext uri="{D42A27DB-BD31-4B8C-83A1-F6EECF244321}">
                <p14:modId xmlns:p14="http://schemas.microsoft.com/office/powerpoint/2010/main" val="2107698763"/>
              </p:ext>
            </p:extLst>
          </p:nvPr>
        </p:nvGraphicFramePr>
        <p:xfrm>
          <a:off x="542544" y="1096136"/>
          <a:ext cx="8216063" cy="3574933"/>
        </p:xfrm>
        <a:graphic>
          <a:graphicData uri="http://schemas.openxmlformats.org/drawingml/2006/table">
            <a:tbl>
              <a:tblPr firstRow="1" bandRow="1">
                <a:tableStyleId>{912C8C85-51F0-491E-9774-3900AFEF0FD7}</a:tableStyleId>
              </a:tblPr>
              <a:tblGrid>
                <a:gridCol w="1754982">
                  <a:extLst>
                    <a:ext uri="{9D8B030D-6E8A-4147-A177-3AD203B41FA5}">
                      <a16:colId xmlns:a16="http://schemas.microsoft.com/office/drawing/2014/main" val="2950955862"/>
                    </a:ext>
                  </a:extLst>
                </a:gridCol>
                <a:gridCol w="1621331">
                  <a:extLst>
                    <a:ext uri="{9D8B030D-6E8A-4147-A177-3AD203B41FA5}">
                      <a16:colId xmlns:a16="http://schemas.microsoft.com/office/drawing/2014/main" val="3814294869"/>
                    </a:ext>
                  </a:extLst>
                </a:gridCol>
                <a:gridCol w="4839750">
                  <a:extLst>
                    <a:ext uri="{9D8B030D-6E8A-4147-A177-3AD203B41FA5}">
                      <a16:colId xmlns:a16="http://schemas.microsoft.com/office/drawing/2014/main" val="3737163072"/>
                    </a:ext>
                  </a:extLst>
                </a:gridCol>
              </a:tblGrid>
              <a:tr h="2986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400"/>
                        <a:t>Four components</a:t>
                      </a:r>
                    </a:p>
                  </a:txBody>
                  <a:tcPr>
                    <a:solidFill>
                      <a:srgbClr val="4897A2"/>
                    </a:solidFill>
                  </a:tcPr>
                </a:tc>
                <a:tc>
                  <a:txBody>
                    <a:bodyPr/>
                    <a:lstStyle/>
                    <a:p>
                      <a:r>
                        <a:rPr lang="en-AU" dirty="0"/>
                        <a:t>Draft settings </a:t>
                      </a:r>
                    </a:p>
                  </a:txBody>
                  <a:tcPr>
                    <a:solidFill>
                      <a:srgbClr val="4897A2"/>
                    </a:solidFill>
                  </a:tcPr>
                </a:tc>
                <a:tc>
                  <a:txBody>
                    <a:bodyPr/>
                    <a:lstStyle/>
                    <a:p>
                      <a:r>
                        <a:rPr lang="en-AU"/>
                        <a:t>Notes</a:t>
                      </a:r>
                    </a:p>
                  </a:txBody>
                  <a:tcPr>
                    <a:solidFill>
                      <a:srgbClr val="4897A2"/>
                    </a:solidFill>
                  </a:tcPr>
                </a:tc>
                <a:extLst>
                  <a:ext uri="{0D108BD9-81ED-4DB2-BD59-A6C34878D82A}">
                    <a16:rowId xmlns:a16="http://schemas.microsoft.com/office/drawing/2014/main" val="1360291869"/>
                  </a:ext>
                </a:extLst>
              </a:tr>
              <a:tr h="113484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300" dirty="0">
                          <a:solidFill>
                            <a:schemeClr val="tx1"/>
                          </a:solidFill>
                        </a:rPr>
                        <a:t>Administrative fee</a:t>
                      </a:r>
                    </a:p>
                    <a:p>
                      <a:pPr marL="0" marR="0" lvl="0" indent="0" algn="l" defTabSz="685800" rtl="0" eaLnBrk="1" fontAlgn="auto" latinLnBrk="0" hangingPunct="1">
                        <a:lnSpc>
                          <a:spcPct val="100000"/>
                        </a:lnSpc>
                        <a:spcBef>
                          <a:spcPts val="0"/>
                        </a:spcBef>
                        <a:spcAft>
                          <a:spcPts val="0"/>
                        </a:spcAft>
                        <a:buClrTx/>
                        <a:buSzTx/>
                        <a:buFontTx/>
                        <a:buNone/>
                        <a:tabLst/>
                        <a:defRPr/>
                      </a:pPr>
                      <a:r>
                        <a:rPr lang="en-AU" sz="1000" dirty="0">
                          <a:solidFill>
                            <a:schemeClr val="bg1">
                              <a:lumMod val="65000"/>
                            </a:schemeClr>
                          </a:solidFill>
                        </a:rPr>
                        <a:t>Source: Australian Government Actuary </a:t>
                      </a:r>
                      <a:r>
                        <a:rPr lang="en-AU" sz="1000" i="1" dirty="0">
                          <a:solidFill>
                            <a:schemeClr val="bg1">
                              <a:lumMod val="65000"/>
                            </a:schemeClr>
                          </a:solidFill>
                        </a:rPr>
                        <a:t>Report on International Levy to the TPS Advisory Board</a:t>
                      </a:r>
                      <a:r>
                        <a:rPr lang="en-AU" sz="1000" dirty="0">
                          <a:solidFill>
                            <a:schemeClr val="bg1">
                              <a:lumMod val="65000"/>
                            </a:schemeClr>
                          </a:solidFill>
                        </a:rPr>
                        <a:t>, Aug 2022</a:t>
                      </a:r>
                    </a:p>
                  </a:txBody>
                  <a:tcPr/>
                </a:tc>
                <a:tc>
                  <a:txBody>
                    <a:bodyPr/>
                    <a:lstStyle/>
                    <a:p>
                      <a:r>
                        <a:rPr lang="en-AU" sz="1300" b="0" kern="1200" dirty="0">
                          <a:solidFill>
                            <a:schemeClr val="bg1">
                              <a:lumMod val="65000"/>
                            </a:schemeClr>
                          </a:solidFill>
                          <a:effectLst/>
                        </a:rPr>
                        <a:t>$92.74 per provider plus; and $0.48 per 2022 student enrolments</a:t>
                      </a:r>
                      <a:endParaRPr lang="en-AU" sz="1300" dirty="0">
                        <a:solidFill>
                          <a:schemeClr val="bg1">
                            <a:lumMod val="65000"/>
                          </a:schemeClr>
                        </a:solidFill>
                      </a:endParaRPr>
                    </a:p>
                  </a:txBody>
                  <a:tcPr/>
                </a:tc>
                <a:tc rowSpan="2">
                  <a:txBody>
                    <a:bodyPr/>
                    <a:lstStyle/>
                    <a:p>
                      <a:pPr marL="285750" indent="-285750">
                        <a:buFont typeface="Arial" panose="020B0604020202020204" pitchFamily="34" charset="0"/>
                        <a:buChar char="•"/>
                      </a:pPr>
                      <a:r>
                        <a:rPr lang="en-AU" sz="1300" b="0" i="0" u="none" strike="noStrike" kern="1200" baseline="0" dirty="0">
                          <a:solidFill>
                            <a:schemeClr val="tx1"/>
                          </a:solidFill>
                          <a:latin typeface="+mn-lt"/>
                          <a:ea typeface="+mn-ea"/>
                          <a:cs typeface="+mn-cs"/>
                        </a:rPr>
                        <a:t>Rates are </a:t>
                      </a:r>
                      <a:r>
                        <a:rPr lang="en-AU" sz="1300" b="1" i="0" u="none" strike="noStrike" kern="1200" baseline="0" dirty="0">
                          <a:solidFill>
                            <a:schemeClr val="tx1"/>
                          </a:solidFill>
                          <a:latin typeface="+mn-lt"/>
                          <a:ea typeface="+mn-ea"/>
                          <a:cs typeface="+mn-cs"/>
                        </a:rPr>
                        <a:t>set by the Minister </a:t>
                      </a:r>
                      <a:r>
                        <a:rPr lang="en-AU" sz="1300" b="0" i="0" u="none" strike="noStrike" kern="1200" baseline="0" dirty="0">
                          <a:solidFill>
                            <a:schemeClr val="tx1"/>
                          </a:solidFill>
                          <a:latin typeface="+mn-lt"/>
                          <a:ea typeface="+mn-ea"/>
                          <a:cs typeface="+mn-cs"/>
                        </a:rPr>
                        <a:t>under the TPS Levy Act, indexed in line with the CPI.</a:t>
                      </a:r>
                    </a:p>
                    <a:p>
                      <a:pPr marL="285750" indent="-285750">
                        <a:buFont typeface="Arial" panose="020B0604020202020204" pitchFamily="34" charset="0"/>
                        <a:buChar char="•"/>
                      </a:pPr>
                      <a:r>
                        <a:rPr lang="en-AU" sz="1300" b="1" kern="1200" dirty="0">
                          <a:solidFill>
                            <a:schemeClr val="tx1"/>
                          </a:solidFill>
                          <a:effectLst/>
                        </a:rPr>
                        <a:t>2021 TPS Levy Determination Explanatory Statement: </a:t>
                      </a:r>
                      <a:br>
                        <a:rPr lang="en-AU" sz="1300" b="1" kern="1200" dirty="0">
                          <a:solidFill>
                            <a:schemeClr val="tx1"/>
                          </a:solidFill>
                          <a:effectLst/>
                        </a:rPr>
                      </a:br>
                      <a:r>
                        <a:rPr lang="en-AU" sz="1300" i="1" kern="1200" dirty="0">
                          <a:solidFill>
                            <a:schemeClr val="tx1"/>
                          </a:solidFill>
                          <a:effectLst/>
                        </a:rPr>
                        <a:t>The Minister is making a determination to set the fixed fee and per enrolment components of the administrative and base fee components to zero. It is anticipated that this reduction will be a one-off reduction to the Fund and the Minister will reconsider the fee settings for the 2023 TPS levy collection next year.</a:t>
                      </a:r>
                      <a:endParaRPr lang="en-AU" sz="1300" i="1" kern="1200" dirty="0">
                        <a:solidFill>
                          <a:schemeClr val="tx1"/>
                        </a:solidFill>
                        <a:effectLst/>
                        <a:latin typeface="+mn-lt"/>
                        <a:ea typeface="+mn-ea"/>
                        <a:cs typeface="+mn-cs"/>
                      </a:endParaRPr>
                    </a:p>
                  </a:txBody>
                  <a:tcPr>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867827604"/>
                  </a:ext>
                </a:extLst>
              </a:tr>
              <a:tr h="9257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300" dirty="0">
                          <a:solidFill>
                            <a:schemeClr val="tx1"/>
                          </a:solidFill>
                        </a:rPr>
                        <a:t>Base fee</a:t>
                      </a:r>
                    </a:p>
                    <a:p>
                      <a:pPr marL="0" marR="0" lvl="0" indent="0" algn="l" defTabSz="685800" rtl="0" eaLnBrk="1" fontAlgn="auto" latinLnBrk="0" hangingPunct="1">
                        <a:lnSpc>
                          <a:spcPct val="100000"/>
                        </a:lnSpc>
                        <a:spcBef>
                          <a:spcPts val="0"/>
                        </a:spcBef>
                        <a:spcAft>
                          <a:spcPts val="0"/>
                        </a:spcAft>
                        <a:buClrTx/>
                        <a:buSzTx/>
                        <a:buFontTx/>
                        <a:buNone/>
                        <a:tabLst/>
                        <a:defRPr/>
                      </a:pPr>
                      <a:r>
                        <a:rPr lang="en-AU" sz="1000" dirty="0">
                          <a:solidFill>
                            <a:schemeClr val="bg1">
                              <a:lumMod val="65000"/>
                            </a:schemeClr>
                          </a:solidFill>
                        </a:rPr>
                        <a:t>Source: Australian Government Actuary </a:t>
                      </a:r>
                      <a:r>
                        <a:rPr lang="en-AU" sz="1000" i="1" dirty="0">
                          <a:solidFill>
                            <a:schemeClr val="bg1">
                              <a:lumMod val="65000"/>
                            </a:schemeClr>
                          </a:solidFill>
                        </a:rPr>
                        <a:t>Report on International Levy to the TPS Advisory Board</a:t>
                      </a:r>
                      <a:r>
                        <a:rPr lang="en-AU" sz="1000" dirty="0">
                          <a:solidFill>
                            <a:schemeClr val="bg1">
                              <a:lumMod val="65000"/>
                            </a:schemeClr>
                          </a:solidFill>
                        </a:rPr>
                        <a:t>, Aug 2022</a:t>
                      </a:r>
                    </a:p>
                  </a:txBody>
                  <a:tcPr/>
                </a:tc>
                <a:tc>
                  <a:txBody>
                    <a:bodyPr/>
                    <a:lstStyle/>
                    <a:p>
                      <a:r>
                        <a:rPr lang="en-AU" sz="1300" b="0" i="0" u="none" strike="noStrike" kern="1200" baseline="0" dirty="0">
                          <a:solidFill>
                            <a:schemeClr val="bg1">
                              <a:lumMod val="65000"/>
                            </a:schemeClr>
                          </a:solidFill>
                          <a:latin typeface="+mn-lt"/>
                          <a:ea typeface="+mn-ea"/>
                          <a:cs typeface="+mn-cs"/>
                        </a:rPr>
                        <a:t>$186.30 per provider plus $1.18 per 2022 student enrolments</a:t>
                      </a:r>
                      <a:endParaRPr lang="en-AU" sz="1300" dirty="0">
                        <a:solidFill>
                          <a:schemeClr val="bg1">
                            <a:lumMod val="65000"/>
                          </a:schemeClr>
                        </a:solidFill>
                      </a:endParaRPr>
                    </a:p>
                  </a:txBody>
                  <a:tcPr/>
                </a:tc>
                <a:tc vMerge="1">
                  <a:txBody>
                    <a:bodyPr/>
                    <a:lstStyle/>
                    <a:p>
                      <a:pPr marL="285750" marR="0" lvl="0" indent="-285750" algn="l" defTabSz="6858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a:t>Determined annually by responsible Minister</a:t>
                      </a:r>
                    </a:p>
                  </a:txBody>
                  <a:tcPr/>
                </a:tc>
                <a:extLst>
                  <a:ext uri="{0D108BD9-81ED-4DB2-BD59-A6C34878D82A}">
                    <a16:rowId xmlns:a16="http://schemas.microsoft.com/office/drawing/2014/main" val="2135362450"/>
                  </a:ext>
                </a:extLst>
              </a:tr>
              <a:tr h="4495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300" b="1" dirty="0"/>
                        <a:t>Risk rated premium</a:t>
                      </a:r>
                    </a:p>
                    <a:p>
                      <a:endParaRPr lang="en-AU" sz="1350" dirty="0"/>
                    </a:p>
                  </a:txBody>
                  <a:tcPr/>
                </a:tc>
                <a:tc>
                  <a:txBody>
                    <a:bodyPr/>
                    <a:lstStyle/>
                    <a:p>
                      <a:r>
                        <a:rPr lang="en-AU" sz="1350" b="1" dirty="0"/>
                        <a:t>0.04%</a:t>
                      </a:r>
                    </a:p>
                  </a:txBody>
                  <a:tcPr/>
                </a:tc>
                <a:tc>
                  <a:txBody>
                    <a:bodyPr/>
                    <a:lstStyle/>
                    <a:p>
                      <a:pPr marL="285750" indent="-285750">
                        <a:spcAft>
                          <a:spcPts val="600"/>
                        </a:spcAft>
                        <a:buFont typeface="Arial" panose="020B0604020202020204" pitchFamily="34" charset="0"/>
                        <a:buChar char="•"/>
                      </a:pPr>
                      <a:r>
                        <a:rPr lang="en-AU" sz="1400" dirty="0"/>
                        <a:t>Determined annually by the TPS Director</a:t>
                      </a:r>
                    </a:p>
                    <a:p>
                      <a:pPr marL="285750" lvl="0" indent="-285750">
                        <a:spcAft>
                          <a:spcPts val="600"/>
                        </a:spcAft>
                        <a:buFont typeface="Arial" panose="020B0604020202020204" pitchFamily="34" charset="0"/>
                        <a:buChar char="•"/>
                      </a:pPr>
                      <a:r>
                        <a:rPr lang="en-AU" sz="1400" dirty="0"/>
                        <a:t>Paid by non-government (private) providers</a:t>
                      </a:r>
                    </a:p>
                  </a:txBody>
                  <a:tcPr>
                    <a:lnT w="12700" cap="flat" cmpd="sng" algn="ctr">
                      <a:solidFill>
                        <a:srgbClr val="92D050"/>
                      </a:solidFill>
                      <a:prstDash val="solid"/>
                      <a:round/>
                      <a:headEnd type="none" w="med" len="med"/>
                      <a:tailEnd type="none" w="med" len="med"/>
                    </a:lnT>
                  </a:tcPr>
                </a:tc>
                <a:extLst>
                  <a:ext uri="{0D108BD9-81ED-4DB2-BD59-A6C34878D82A}">
                    <a16:rowId xmlns:a16="http://schemas.microsoft.com/office/drawing/2014/main" val="683796472"/>
                  </a:ext>
                </a:extLst>
              </a:tr>
              <a:tr h="61513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300" b="1" dirty="0"/>
                        <a:t>Special tuition protection</a:t>
                      </a:r>
                    </a:p>
                  </a:txBody>
                  <a:tcPr/>
                </a:tc>
                <a:tc>
                  <a:txBody>
                    <a:bodyPr/>
                    <a:lstStyle/>
                    <a:p>
                      <a:r>
                        <a:rPr lang="en-AU" sz="1350" b="1" dirty="0"/>
                        <a:t>0%</a:t>
                      </a:r>
                    </a:p>
                  </a:txBody>
                  <a:tcPr/>
                </a:tc>
                <a:tc>
                  <a:txBody>
                    <a:bodyPr/>
                    <a:lstStyle/>
                    <a:p>
                      <a:pPr marL="285750" indent="-285750">
                        <a:buFont typeface="Arial" panose="020B0604020202020204" pitchFamily="34" charset="0"/>
                        <a:buChar char="•"/>
                      </a:pPr>
                      <a:r>
                        <a:rPr lang="en-AU" sz="1400" b="0" i="0" u="none" strike="noStrike" kern="1200" baseline="0" dirty="0">
                          <a:solidFill>
                            <a:schemeClr val="tx1"/>
                          </a:solidFill>
                          <a:latin typeface="+mn-lt"/>
                          <a:ea typeface="+mn-ea"/>
                          <a:cs typeface="+mn-cs"/>
                        </a:rPr>
                        <a:t>Imposed at the discretion of the TPS Director. Intended to be applied countercyclically to build up a buffer in the OSTF. </a:t>
                      </a:r>
                      <a:endParaRPr lang="en-AU" sz="1400" dirty="0"/>
                    </a:p>
                  </a:txBody>
                  <a:tcPr/>
                </a:tc>
                <a:extLst>
                  <a:ext uri="{0D108BD9-81ED-4DB2-BD59-A6C34878D82A}">
                    <a16:rowId xmlns:a16="http://schemas.microsoft.com/office/drawing/2014/main" val="2098419823"/>
                  </a:ext>
                </a:extLst>
              </a:tr>
            </a:tbl>
          </a:graphicData>
        </a:graphic>
      </p:graphicFrame>
    </p:spTree>
    <p:extLst>
      <p:ext uri="{BB962C8B-B14F-4D97-AF65-F5344CB8AC3E}">
        <p14:creationId xmlns:p14="http://schemas.microsoft.com/office/powerpoint/2010/main" val="2812813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4EF61A-A44C-4EA9-A270-C2623A28C8C4}"/>
              </a:ext>
            </a:extLst>
          </p:cNvPr>
          <p:cNvSpPr/>
          <p:nvPr/>
        </p:nvSpPr>
        <p:spPr>
          <a:xfrm>
            <a:off x="3635896" y="0"/>
            <a:ext cx="5508104" cy="4662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87D73479-7099-43D6-A8B2-BB6DA88278A6}"/>
              </a:ext>
            </a:extLst>
          </p:cNvPr>
          <p:cNvSpPr txBox="1"/>
          <p:nvPr/>
        </p:nvSpPr>
        <p:spPr>
          <a:xfrm>
            <a:off x="539552" y="2143244"/>
            <a:ext cx="2520280" cy="430887"/>
          </a:xfrm>
          <a:prstGeom prst="rect">
            <a:avLst/>
          </a:prstGeom>
          <a:noFill/>
        </p:spPr>
        <p:txBody>
          <a:bodyPr wrap="square" lIns="0" tIns="0" rIns="0" bIns="0" rtlCol="0">
            <a:spAutoFit/>
          </a:bodyPr>
          <a:lstStyle/>
          <a:p>
            <a:pPr>
              <a:spcAft>
                <a:spcPts val="200"/>
              </a:spcAft>
            </a:pPr>
            <a:r>
              <a:rPr lang="en-AU" sz="2800" b="1"/>
              <a:t>Agenda</a:t>
            </a:r>
            <a:endParaRPr lang="en-AU" sz="1600"/>
          </a:p>
        </p:txBody>
      </p:sp>
      <p:sp>
        <p:nvSpPr>
          <p:cNvPr id="4" name="TextBox 3">
            <a:extLst>
              <a:ext uri="{FF2B5EF4-FFF2-40B4-BE49-F238E27FC236}">
                <a16:creationId xmlns:a16="http://schemas.microsoft.com/office/drawing/2014/main" id="{29A11D02-DB1F-451F-9D51-D024372F9707}"/>
              </a:ext>
            </a:extLst>
          </p:cNvPr>
          <p:cNvSpPr txBox="1"/>
          <p:nvPr/>
        </p:nvSpPr>
        <p:spPr>
          <a:xfrm>
            <a:off x="4085692" y="1127581"/>
            <a:ext cx="4608512" cy="2646878"/>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en-AU" sz="1600">
                <a:solidFill>
                  <a:schemeClr val="bg1"/>
                </a:solidFill>
              </a:rPr>
              <a:t>Purpose of the Tuition Protection Service (TPS)</a:t>
            </a:r>
          </a:p>
          <a:p>
            <a:pPr marL="457200" indent="-457200">
              <a:spcAft>
                <a:spcPts val="1200"/>
              </a:spcAft>
              <a:buFont typeface="Arial" panose="020B0604020202020204" pitchFamily="34" charset="0"/>
              <a:buChar char="•"/>
            </a:pPr>
            <a:r>
              <a:rPr lang="en-AU" sz="1600">
                <a:solidFill>
                  <a:schemeClr val="bg1"/>
                </a:solidFill>
              </a:rPr>
              <a:t>TPS Director and the TPS Advisory Board</a:t>
            </a:r>
          </a:p>
          <a:p>
            <a:pPr marL="457200" indent="-457200">
              <a:spcAft>
                <a:spcPts val="1200"/>
              </a:spcAft>
              <a:buFont typeface="Arial" panose="020B0604020202020204" pitchFamily="34" charset="0"/>
              <a:buChar char="•"/>
            </a:pPr>
            <a:r>
              <a:rPr lang="en-AU" sz="1600">
                <a:solidFill>
                  <a:schemeClr val="bg1"/>
                </a:solidFill>
              </a:rPr>
              <a:t>Levy settings – legislation and guiding principles</a:t>
            </a:r>
          </a:p>
          <a:p>
            <a:pPr marL="457200" indent="-457200">
              <a:spcAft>
                <a:spcPts val="1200"/>
              </a:spcAft>
              <a:buFont typeface="Arial" panose="020B0604020202020204" pitchFamily="34" charset="0"/>
              <a:buChar char="•"/>
            </a:pPr>
            <a:r>
              <a:rPr lang="en-AU" sz="1600">
                <a:solidFill>
                  <a:schemeClr val="bg1"/>
                </a:solidFill>
              </a:rPr>
              <a:t>Levy components</a:t>
            </a:r>
          </a:p>
          <a:p>
            <a:pPr marL="457200" indent="-457200">
              <a:spcAft>
                <a:spcPts val="1200"/>
              </a:spcAft>
              <a:buFont typeface="Arial" panose="020B0604020202020204" pitchFamily="34" charset="0"/>
              <a:buChar char="•"/>
            </a:pPr>
            <a:r>
              <a:rPr lang="en-AU" sz="1600">
                <a:solidFill>
                  <a:schemeClr val="bg1"/>
                </a:solidFill>
              </a:rPr>
              <a:t>Key changes for 2023</a:t>
            </a:r>
          </a:p>
          <a:p>
            <a:pPr marL="457200" indent="-457200">
              <a:spcAft>
                <a:spcPts val="1200"/>
              </a:spcAft>
              <a:buFont typeface="Arial" panose="020B0604020202020204" pitchFamily="34" charset="0"/>
              <a:buChar char="•"/>
            </a:pPr>
            <a:r>
              <a:rPr lang="en-AU" sz="1600">
                <a:solidFill>
                  <a:schemeClr val="bg1"/>
                </a:solidFill>
              </a:rPr>
              <a:t>Levy collection process and timeframe</a:t>
            </a:r>
          </a:p>
          <a:p>
            <a:pPr marL="457200" indent="-457200">
              <a:spcAft>
                <a:spcPts val="1200"/>
              </a:spcAft>
              <a:buFont typeface="Arial" panose="020B0604020202020204" pitchFamily="34" charset="0"/>
              <a:buChar char="•"/>
            </a:pPr>
            <a:r>
              <a:rPr lang="en-AU" sz="1600">
                <a:solidFill>
                  <a:schemeClr val="bg1"/>
                </a:solidFill>
              </a:rPr>
              <a:t>Quick recap – income declaration</a:t>
            </a:r>
          </a:p>
        </p:txBody>
      </p:sp>
    </p:spTree>
    <p:extLst>
      <p:ext uri="{BB962C8B-B14F-4D97-AF65-F5344CB8AC3E}">
        <p14:creationId xmlns:p14="http://schemas.microsoft.com/office/powerpoint/2010/main" val="873071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430887"/>
          </a:xfrm>
          <a:prstGeom prst="rect">
            <a:avLst/>
          </a:prstGeom>
          <a:noFill/>
        </p:spPr>
        <p:txBody>
          <a:bodyPr wrap="square" lIns="0" tIns="0" rIns="0" bIns="0" rtlCol="0" anchor="t">
            <a:spAutoFit/>
          </a:bodyPr>
          <a:lstStyle/>
          <a:p>
            <a:pPr>
              <a:spcAft>
                <a:spcPts val="200"/>
              </a:spcAft>
            </a:pPr>
            <a:r>
              <a:rPr lang="en-AU" sz="2800" b="1"/>
              <a:t>TPS International Levy Rates (up to 2021) </a:t>
            </a:r>
            <a:endParaRPr lang="en-AU" sz="2200"/>
          </a:p>
        </p:txBody>
      </p:sp>
      <p:pic>
        <p:nvPicPr>
          <p:cNvPr id="5" name="Picture 4">
            <a:extLst>
              <a:ext uri="{FF2B5EF4-FFF2-40B4-BE49-F238E27FC236}">
                <a16:creationId xmlns:a16="http://schemas.microsoft.com/office/drawing/2014/main" id="{E1CEBE09-6FA6-4113-B349-8837D1CA738C}"/>
              </a:ext>
            </a:extLst>
          </p:cNvPr>
          <p:cNvPicPr>
            <a:picLocks noChangeAspect="1"/>
          </p:cNvPicPr>
          <p:nvPr/>
        </p:nvPicPr>
        <p:blipFill rotWithShape="1">
          <a:blip r:embed="rId3"/>
          <a:srcRect t="11651"/>
          <a:stretch/>
        </p:blipFill>
        <p:spPr>
          <a:xfrm>
            <a:off x="367787" y="1205980"/>
            <a:ext cx="7250215" cy="3392304"/>
          </a:xfrm>
          <a:prstGeom prst="rect">
            <a:avLst/>
          </a:prstGeom>
        </p:spPr>
      </p:pic>
    </p:spTree>
    <p:extLst>
      <p:ext uri="{BB962C8B-B14F-4D97-AF65-F5344CB8AC3E}">
        <p14:creationId xmlns:p14="http://schemas.microsoft.com/office/powerpoint/2010/main" val="910054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430887"/>
          </a:xfrm>
          <a:prstGeom prst="rect">
            <a:avLst/>
          </a:prstGeom>
          <a:noFill/>
        </p:spPr>
        <p:txBody>
          <a:bodyPr wrap="square" lIns="0" tIns="0" rIns="0" bIns="0" rtlCol="0">
            <a:spAutoFit/>
          </a:bodyPr>
          <a:lstStyle/>
          <a:p>
            <a:pPr>
              <a:spcAft>
                <a:spcPts val="200"/>
              </a:spcAft>
            </a:pPr>
            <a:r>
              <a:rPr lang="en-AU" sz="2800" b="1" dirty="0"/>
              <a:t>Risk Rated </a:t>
            </a:r>
            <a:r>
              <a:rPr lang="en-AU" sz="2800" b="1"/>
              <a:t>Premium – Provider </a:t>
            </a:r>
            <a:r>
              <a:rPr lang="en-AU" sz="2800" b="1" dirty="0"/>
              <a:t>Average Payment </a:t>
            </a:r>
            <a:endParaRPr lang="en-AU" sz="2800" dirty="0"/>
          </a:p>
        </p:txBody>
      </p:sp>
      <p:pic>
        <p:nvPicPr>
          <p:cNvPr id="6" name="Picture 5">
            <a:extLst>
              <a:ext uri="{FF2B5EF4-FFF2-40B4-BE49-F238E27FC236}">
                <a16:creationId xmlns:a16="http://schemas.microsoft.com/office/drawing/2014/main" id="{9AB70BB6-C8C7-45A3-B3CB-DB47F81B6717}"/>
              </a:ext>
            </a:extLst>
          </p:cNvPr>
          <p:cNvPicPr>
            <a:picLocks noChangeAspect="1"/>
          </p:cNvPicPr>
          <p:nvPr/>
        </p:nvPicPr>
        <p:blipFill rotWithShape="1">
          <a:blip r:embed="rId3"/>
          <a:srcRect t="18375" b="-1"/>
          <a:stretch/>
        </p:blipFill>
        <p:spPr>
          <a:xfrm>
            <a:off x="502973" y="1270747"/>
            <a:ext cx="7483846" cy="3182724"/>
          </a:xfrm>
          <a:prstGeom prst="rect">
            <a:avLst/>
          </a:prstGeom>
        </p:spPr>
      </p:pic>
    </p:spTree>
    <p:extLst>
      <p:ext uri="{BB962C8B-B14F-4D97-AF65-F5344CB8AC3E}">
        <p14:creationId xmlns:p14="http://schemas.microsoft.com/office/powerpoint/2010/main" val="3199831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162E8B27-64E8-45BD-BAE2-AA050744DB1F}"/>
              </a:ext>
            </a:extLst>
          </p:cNvPr>
          <p:cNvGrpSpPr/>
          <p:nvPr/>
        </p:nvGrpSpPr>
        <p:grpSpPr>
          <a:xfrm>
            <a:off x="7775019" y="1364045"/>
            <a:ext cx="988818" cy="447918"/>
            <a:chOff x="6344288" y="32782"/>
            <a:chExt cx="988818" cy="447918"/>
          </a:xfrm>
        </p:grpSpPr>
        <p:sp>
          <p:nvSpPr>
            <p:cNvPr id="60" name="Rectangle: Rounded Corners 59">
              <a:extLst>
                <a:ext uri="{FF2B5EF4-FFF2-40B4-BE49-F238E27FC236}">
                  <a16:creationId xmlns:a16="http://schemas.microsoft.com/office/drawing/2014/main" id="{2B5B8D0D-697E-4849-9CA6-798B066091F6}"/>
                </a:ext>
              </a:extLst>
            </p:cNvPr>
            <p:cNvSpPr/>
            <p:nvPr/>
          </p:nvSpPr>
          <p:spPr>
            <a:xfrm>
              <a:off x="6344288" y="32782"/>
              <a:ext cx="988818" cy="447918"/>
            </a:xfrm>
            <a:prstGeom prst="roundRect">
              <a:avLst>
                <a:gd name="adj" fmla="val 10000"/>
              </a:avLst>
            </a:pr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1" name="Rectangle: Rounded Corners 28">
              <a:extLst>
                <a:ext uri="{FF2B5EF4-FFF2-40B4-BE49-F238E27FC236}">
                  <a16:creationId xmlns:a16="http://schemas.microsoft.com/office/drawing/2014/main" id="{B5ED35AC-0A54-49AF-9B52-C515013408EF}"/>
                </a:ext>
              </a:extLst>
            </p:cNvPr>
            <p:cNvSpPr txBox="1"/>
            <p:nvPr/>
          </p:nvSpPr>
          <p:spPr>
            <a:xfrm>
              <a:off x="6344288" y="32782"/>
              <a:ext cx="988818" cy="298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AU" sz="1150" b="1" kern="1200"/>
                <a:t>Feb/Mar/Apr</a:t>
              </a:r>
            </a:p>
          </p:txBody>
        </p:sp>
      </p:grpSp>
      <p:sp>
        <p:nvSpPr>
          <p:cNvPr id="3" name="TextBox 2">
            <a:extLst>
              <a:ext uri="{FF2B5EF4-FFF2-40B4-BE49-F238E27FC236}">
                <a16:creationId xmlns:a16="http://schemas.microsoft.com/office/drawing/2014/main" id="{306E168E-C190-427E-83EC-52B79D7ADEE5}"/>
              </a:ext>
            </a:extLst>
          </p:cNvPr>
          <p:cNvSpPr txBox="1"/>
          <p:nvPr/>
        </p:nvSpPr>
        <p:spPr>
          <a:xfrm>
            <a:off x="358997" y="439211"/>
            <a:ext cx="8136904" cy="430887"/>
          </a:xfrm>
          <a:prstGeom prst="rect">
            <a:avLst/>
          </a:prstGeom>
          <a:noFill/>
        </p:spPr>
        <p:txBody>
          <a:bodyPr wrap="square" lIns="0" tIns="0" rIns="0" bIns="0" rtlCol="0" anchor="t">
            <a:spAutoFit/>
          </a:bodyPr>
          <a:lstStyle/>
          <a:p>
            <a:pPr>
              <a:spcAft>
                <a:spcPts val="200"/>
              </a:spcAft>
            </a:pPr>
            <a:r>
              <a:rPr lang="en-AU" sz="2800" b="1"/>
              <a:t>2023 International TPS Levy – Key Dates</a:t>
            </a:r>
            <a:endParaRPr lang="en-AU" sz="2200"/>
          </a:p>
        </p:txBody>
      </p:sp>
      <p:grpSp>
        <p:nvGrpSpPr>
          <p:cNvPr id="5" name="Group 4">
            <a:extLst>
              <a:ext uri="{FF2B5EF4-FFF2-40B4-BE49-F238E27FC236}">
                <a16:creationId xmlns:a16="http://schemas.microsoft.com/office/drawing/2014/main" id="{8978279A-8329-44FF-976A-7E2EE1245807}"/>
              </a:ext>
            </a:extLst>
          </p:cNvPr>
          <p:cNvGrpSpPr/>
          <p:nvPr/>
        </p:nvGrpSpPr>
        <p:grpSpPr>
          <a:xfrm>
            <a:off x="125279" y="1367580"/>
            <a:ext cx="998332" cy="447918"/>
            <a:chOff x="2847" y="55106"/>
            <a:chExt cx="998332" cy="447918"/>
          </a:xfrm>
        </p:grpSpPr>
        <p:sp>
          <p:nvSpPr>
            <p:cNvPr id="54" name="Rectangle: Rounded Corners 53">
              <a:extLst>
                <a:ext uri="{FF2B5EF4-FFF2-40B4-BE49-F238E27FC236}">
                  <a16:creationId xmlns:a16="http://schemas.microsoft.com/office/drawing/2014/main" id="{4AB9ECCF-2744-4471-B8E1-C24BEACC1EC6}"/>
                </a:ext>
              </a:extLst>
            </p:cNvPr>
            <p:cNvSpPr/>
            <p:nvPr/>
          </p:nvSpPr>
          <p:spPr>
            <a:xfrm>
              <a:off x="2847" y="55106"/>
              <a:ext cx="998332" cy="447918"/>
            </a:xfrm>
            <a:prstGeom prst="roundRect">
              <a:avLst>
                <a:gd name="adj" fmla="val 10000"/>
              </a:avLst>
            </a:pr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5" name="Rectangle: Rounded Corners 4">
              <a:extLst>
                <a:ext uri="{FF2B5EF4-FFF2-40B4-BE49-F238E27FC236}">
                  <a16:creationId xmlns:a16="http://schemas.microsoft.com/office/drawing/2014/main" id="{024978A6-FDBA-4207-8A72-FE000D8272CD}"/>
                </a:ext>
              </a:extLst>
            </p:cNvPr>
            <p:cNvSpPr txBox="1"/>
            <p:nvPr/>
          </p:nvSpPr>
          <p:spPr>
            <a:xfrm>
              <a:off x="2847" y="55106"/>
              <a:ext cx="998332" cy="298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AU" sz="1200" b="1" kern="1200"/>
                <a:t>August </a:t>
              </a:r>
            </a:p>
          </p:txBody>
        </p:sp>
      </p:grpSp>
      <p:grpSp>
        <p:nvGrpSpPr>
          <p:cNvPr id="6" name="Group 5">
            <a:extLst>
              <a:ext uri="{FF2B5EF4-FFF2-40B4-BE49-F238E27FC236}">
                <a16:creationId xmlns:a16="http://schemas.microsoft.com/office/drawing/2014/main" id="{0ED44B4A-149A-4C2D-9F75-1A124296F749}"/>
              </a:ext>
            </a:extLst>
          </p:cNvPr>
          <p:cNvGrpSpPr/>
          <p:nvPr/>
        </p:nvGrpSpPr>
        <p:grpSpPr>
          <a:xfrm>
            <a:off x="329757" y="1666192"/>
            <a:ext cx="1034728" cy="2750332"/>
            <a:chOff x="207325" y="353718"/>
            <a:chExt cx="998332" cy="2905875"/>
          </a:xfrm>
        </p:grpSpPr>
        <p:sp>
          <p:nvSpPr>
            <p:cNvPr id="52" name="Rectangle: Rounded Corners 51">
              <a:extLst>
                <a:ext uri="{FF2B5EF4-FFF2-40B4-BE49-F238E27FC236}">
                  <a16:creationId xmlns:a16="http://schemas.microsoft.com/office/drawing/2014/main" id="{A9D9F148-D6F5-4ACD-ABFA-B5B6D8264A8E}"/>
                </a:ext>
              </a:extLst>
            </p:cNvPr>
            <p:cNvSpPr/>
            <p:nvPr/>
          </p:nvSpPr>
          <p:spPr>
            <a:xfrm>
              <a:off x="207325" y="353718"/>
              <a:ext cx="998332" cy="2905875"/>
            </a:xfrm>
            <a:prstGeom prst="roundRect">
              <a:avLst>
                <a:gd name="adj" fmla="val 10000"/>
              </a:avLst>
            </a:prstGeom>
            <a:ln>
              <a:solidFill>
                <a:srgbClr val="00808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3" name="Rectangle: Rounded Corners 6">
              <a:extLst>
                <a:ext uri="{FF2B5EF4-FFF2-40B4-BE49-F238E27FC236}">
                  <a16:creationId xmlns:a16="http://schemas.microsoft.com/office/drawing/2014/main" id="{8C425B73-C91F-42CE-ABC7-3B964BEE6BA2}"/>
                </a:ext>
              </a:extLst>
            </p:cNvPr>
            <p:cNvSpPr txBox="1"/>
            <p:nvPr/>
          </p:nvSpPr>
          <p:spPr>
            <a:xfrm>
              <a:off x="236565" y="382958"/>
              <a:ext cx="939852" cy="28473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Font typeface="Symbol" panose="05050102010706020507" pitchFamily="18" charset="2"/>
                <a:buChar char=""/>
              </a:pPr>
              <a:r>
                <a:rPr lang="en-AU" sz="1050" b="1" kern="1200" dirty="0"/>
                <a:t> 24 Aug: </a:t>
              </a:r>
              <a:r>
                <a:rPr lang="en-AU" sz="1050" b="0" kern="1200" dirty="0"/>
                <a:t>Draft advice on International Levy confirmed at TPS Advisory Board meeting</a:t>
              </a:r>
            </a:p>
          </p:txBody>
        </p:sp>
      </p:grpSp>
      <p:grpSp>
        <p:nvGrpSpPr>
          <p:cNvPr id="7" name="Group 6">
            <a:extLst>
              <a:ext uri="{FF2B5EF4-FFF2-40B4-BE49-F238E27FC236}">
                <a16:creationId xmlns:a16="http://schemas.microsoft.com/office/drawing/2014/main" id="{BA82320A-44E0-4A5E-A690-249F9C8D4DB9}"/>
              </a:ext>
            </a:extLst>
          </p:cNvPr>
          <p:cNvGrpSpPr/>
          <p:nvPr/>
        </p:nvGrpSpPr>
        <p:grpSpPr>
          <a:xfrm>
            <a:off x="1229892" y="1392608"/>
            <a:ext cx="283323" cy="248555"/>
            <a:chOff x="1107460" y="80134"/>
            <a:chExt cx="283323" cy="248555"/>
          </a:xfrm>
        </p:grpSpPr>
        <p:sp>
          <p:nvSpPr>
            <p:cNvPr id="50" name="Arrow: Right 49">
              <a:extLst>
                <a:ext uri="{FF2B5EF4-FFF2-40B4-BE49-F238E27FC236}">
                  <a16:creationId xmlns:a16="http://schemas.microsoft.com/office/drawing/2014/main" id="{C02B6ECD-8796-40EA-B6FF-8E0F8E0C8059}"/>
                </a:ext>
              </a:extLst>
            </p:cNvPr>
            <p:cNvSpPr/>
            <p:nvPr/>
          </p:nvSpPr>
          <p:spPr>
            <a:xfrm>
              <a:off x="1107460" y="80134"/>
              <a:ext cx="283323" cy="248555"/>
            </a:xfrm>
            <a:prstGeom prst="rightArrow">
              <a:avLst>
                <a:gd name="adj1" fmla="val 60000"/>
                <a:gd name="adj2" fmla="val 50000"/>
              </a:avLst>
            </a:prstGeom>
            <a:solidFill>
              <a:srgbClr val="B3D0DB"/>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1" name="Arrow: Right 8">
              <a:extLst>
                <a:ext uri="{FF2B5EF4-FFF2-40B4-BE49-F238E27FC236}">
                  <a16:creationId xmlns:a16="http://schemas.microsoft.com/office/drawing/2014/main" id="{7B24CC78-0CD6-41FE-8D66-E090032535A9}"/>
                </a:ext>
              </a:extLst>
            </p:cNvPr>
            <p:cNvSpPr txBox="1"/>
            <p:nvPr/>
          </p:nvSpPr>
          <p:spPr>
            <a:xfrm>
              <a:off x="1107460" y="129845"/>
              <a:ext cx="208757" cy="149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AU" sz="700" kern="1200"/>
            </a:p>
          </p:txBody>
        </p:sp>
      </p:grpSp>
      <p:grpSp>
        <p:nvGrpSpPr>
          <p:cNvPr id="8" name="Group 7">
            <a:extLst>
              <a:ext uri="{FF2B5EF4-FFF2-40B4-BE49-F238E27FC236}">
                <a16:creationId xmlns:a16="http://schemas.microsoft.com/office/drawing/2014/main" id="{A06D49EF-5583-41D1-A9E4-9C4EC57139DB}"/>
              </a:ext>
            </a:extLst>
          </p:cNvPr>
          <p:cNvGrpSpPr/>
          <p:nvPr/>
        </p:nvGrpSpPr>
        <p:grpSpPr>
          <a:xfrm>
            <a:off x="1658185" y="1367580"/>
            <a:ext cx="998332" cy="447918"/>
            <a:chOff x="1535753" y="55106"/>
            <a:chExt cx="998332" cy="447918"/>
          </a:xfrm>
        </p:grpSpPr>
        <p:sp>
          <p:nvSpPr>
            <p:cNvPr id="48" name="Rectangle: Rounded Corners 47">
              <a:extLst>
                <a:ext uri="{FF2B5EF4-FFF2-40B4-BE49-F238E27FC236}">
                  <a16:creationId xmlns:a16="http://schemas.microsoft.com/office/drawing/2014/main" id="{28638614-1C13-4A88-B3FF-96432BCF62E0}"/>
                </a:ext>
              </a:extLst>
            </p:cNvPr>
            <p:cNvSpPr/>
            <p:nvPr/>
          </p:nvSpPr>
          <p:spPr>
            <a:xfrm>
              <a:off x="1535753" y="55106"/>
              <a:ext cx="998332" cy="447918"/>
            </a:xfrm>
            <a:prstGeom prst="roundRect">
              <a:avLst>
                <a:gd name="adj" fmla="val 10000"/>
              </a:avLst>
            </a:pr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9" name="Rectangle: Rounded Corners 10">
              <a:extLst>
                <a:ext uri="{FF2B5EF4-FFF2-40B4-BE49-F238E27FC236}">
                  <a16:creationId xmlns:a16="http://schemas.microsoft.com/office/drawing/2014/main" id="{7434A608-BFF8-429A-B19F-6132A5B6383C}"/>
                </a:ext>
              </a:extLst>
            </p:cNvPr>
            <p:cNvSpPr txBox="1"/>
            <p:nvPr/>
          </p:nvSpPr>
          <p:spPr>
            <a:xfrm>
              <a:off x="1535753" y="55106"/>
              <a:ext cx="998332" cy="298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AU" sz="1200" b="1" kern="1200"/>
                <a:t>September</a:t>
              </a:r>
            </a:p>
          </p:txBody>
        </p:sp>
      </p:grpSp>
      <p:grpSp>
        <p:nvGrpSpPr>
          <p:cNvPr id="9" name="Group 8">
            <a:extLst>
              <a:ext uri="{FF2B5EF4-FFF2-40B4-BE49-F238E27FC236}">
                <a16:creationId xmlns:a16="http://schemas.microsoft.com/office/drawing/2014/main" id="{CCB12033-BF8B-4AE1-914A-3F854D6589DF}"/>
              </a:ext>
            </a:extLst>
          </p:cNvPr>
          <p:cNvGrpSpPr/>
          <p:nvPr/>
        </p:nvGrpSpPr>
        <p:grpSpPr>
          <a:xfrm>
            <a:off x="1846628" y="1656387"/>
            <a:ext cx="1150975" cy="2965485"/>
            <a:chOff x="1724197" y="239146"/>
            <a:chExt cx="1025288" cy="3118826"/>
          </a:xfrm>
        </p:grpSpPr>
        <p:sp>
          <p:nvSpPr>
            <p:cNvPr id="46" name="Rectangle: Rounded Corners 45">
              <a:extLst>
                <a:ext uri="{FF2B5EF4-FFF2-40B4-BE49-F238E27FC236}">
                  <a16:creationId xmlns:a16="http://schemas.microsoft.com/office/drawing/2014/main" id="{5C6CB04E-6578-45B0-92C2-713994EC3813}"/>
                </a:ext>
              </a:extLst>
            </p:cNvPr>
            <p:cNvSpPr/>
            <p:nvPr/>
          </p:nvSpPr>
          <p:spPr>
            <a:xfrm>
              <a:off x="1724197" y="244876"/>
              <a:ext cx="998332" cy="2905875"/>
            </a:xfrm>
            <a:prstGeom prst="roundRect">
              <a:avLst>
                <a:gd name="adj" fmla="val 10000"/>
              </a:avLst>
            </a:prstGeom>
            <a:ln>
              <a:solidFill>
                <a:srgbClr val="00808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Rectangle: Rounded Corners 12">
              <a:extLst>
                <a:ext uri="{FF2B5EF4-FFF2-40B4-BE49-F238E27FC236}">
                  <a16:creationId xmlns:a16="http://schemas.microsoft.com/office/drawing/2014/main" id="{468BEE1C-C05A-4644-A492-C017F8317EB2}"/>
                </a:ext>
              </a:extLst>
            </p:cNvPr>
            <p:cNvSpPr txBox="1"/>
            <p:nvPr/>
          </p:nvSpPr>
          <p:spPr>
            <a:xfrm>
              <a:off x="1753437" y="239146"/>
              <a:ext cx="996048" cy="31188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Font typeface="Symbol" panose="05050102010706020507" pitchFamily="18" charset="2"/>
                <a:buChar char=""/>
              </a:pPr>
              <a:r>
                <a:rPr lang="en-AU" sz="1050" kern="1200" dirty="0"/>
                <a:t> </a:t>
              </a:r>
              <a:r>
                <a:rPr lang="en-AU" sz="1050" b="1" kern="1200" dirty="0"/>
                <a:t>Early Sept:  </a:t>
              </a:r>
              <a:r>
                <a:rPr lang="en-AU" sz="1050" kern="1200" dirty="0"/>
                <a:t>draft advice posted on TPS website </a:t>
              </a:r>
              <a:r>
                <a:rPr lang="en-AU" sz="1050" b="1" kern="1200" dirty="0">
                  <a:solidFill>
                    <a:srgbClr val="4897A2"/>
                  </a:solidFill>
                </a:rPr>
                <a:t>and feedback opens</a:t>
              </a:r>
            </a:p>
            <a:p>
              <a:pPr marL="57150" lvl="1" indent="-57150" defTabSz="400050">
                <a:lnSpc>
                  <a:spcPct val="90000"/>
                </a:lnSpc>
                <a:spcBef>
                  <a:spcPct val="0"/>
                </a:spcBef>
                <a:spcAft>
                  <a:spcPct val="15000"/>
                </a:spcAft>
                <a:buFont typeface="Symbol" panose="05050102010706020507" pitchFamily="18" charset="2"/>
                <a:buChar char=""/>
              </a:pPr>
              <a:r>
                <a:rPr lang="en-AU" sz="1050" b="1" kern="1200" dirty="0"/>
                <a:t> Info sessions</a:t>
              </a:r>
              <a:r>
                <a:rPr lang="en-AU" sz="1050" b="0" kern="1200" dirty="0"/>
                <a:t> in </a:t>
              </a:r>
              <a:r>
                <a:rPr lang="en-AU" sz="1050" dirty="0"/>
                <a:t>Sydney Perth,</a:t>
              </a:r>
              <a:r>
                <a:rPr lang="en-AU" sz="1050" b="0" kern="1200" dirty="0"/>
                <a:t> Melbourne, Brisbane, and  Adelaide</a:t>
              </a:r>
            </a:p>
            <a:p>
              <a:pPr marL="57150" lvl="1" indent="-57150" algn="l" defTabSz="400050">
                <a:lnSpc>
                  <a:spcPct val="90000"/>
                </a:lnSpc>
                <a:spcBef>
                  <a:spcPct val="0"/>
                </a:spcBef>
                <a:spcAft>
                  <a:spcPct val="15000"/>
                </a:spcAft>
                <a:buFont typeface="Symbol" panose="05050102010706020507" pitchFamily="18" charset="2"/>
                <a:buChar char=""/>
              </a:pPr>
              <a:r>
                <a:rPr lang="en-AU" sz="1050" b="1" kern="1200" dirty="0"/>
                <a:t> Meetings with peaks and industry reps</a:t>
              </a:r>
              <a:r>
                <a:rPr lang="en-AU" sz="1050" b="0" kern="1200" dirty="0"/>
                <a:t> in each state around info sessions.  </a:t>
              </a:r>
            </a:p>
          </p:txBody>
        </p:sp>
      </p:grpSp>
      <p:grpSp>
        <p:nvGrpSpPr>
          <p:cNvPr id="10" name="Group 9">
            <a:extLst>
              <a:ext uri="{FF2B5EF4-FFF2-40B4-BE49-F238E27FC236}">
                <a16:creationId xmlns:a16="http://schemas.microsoft.com/office/drawing/2014/main" id="{55A6556F-3D5E-4E0A-9E70-89C230C41E33}"/>
              </a:ext>
            </a:extLst>
          </p:cNvPr>
          <p:cNvGrpSpPr/>
          <p:nvPr/>
        </p:nvGrpSpPr>
        <p:grpSpPr>
          <a:xfrm>
            <a:off x="2738984" y="1392608"/>
            <a:ext cx="320848" cy="248555"/>
            <a:chOff x="2616552" y="80134"/>
            <a:chExt cx="320848" cy="248555"/>
          </a:xfrm>
        </p:grpSpPr>
        <p:sp>
          <p:nvSpPr>
            <p:cNvPr id="44" name="Arrow: Right 43">
              <a:extLst>
                <a:ext uri="{FF2B5EF4-FFF2-40B4-BE49-F238E27FC236}">
                  <a16:creationId xmlns:a16="http://schemas.microsoft.com/office/drawing/2014/main" id="{3EA4ED81-BCC4-4EF3-804B-AE966CD57993}"/>
                </a:ext>
              </a:extLst>
            </p:cNvPr>
            <p:cNvSpPr/>
            <p:nvPr/>
          </p:nvSpPr>
          <p:spPr>
            <a:xfrm>
              <a:off x="2616552" y="80134"/>
              <a:ext cx="320848" cy="248555"/>
            </a:xfrm>
            <a:prstGeom prst="rightArrow">
              <a:avLst>
                <a:gd name="adj1" fmla="val 60000"/>
                <a:gd name="adj2" fmla="val 50000"/>
              </a:avLst>
            </a:prstGeom>
            <a:solidFill>
              <a:srgbClr val="B3D0DB"/>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5" name="Arrow: Right 14">
              <a:extLst>
                <a:ext uri="{FF2B5EF4-FFF2-40B4-BE49-F238E27FC236}">
                  <a16:creationId xmlns:a16="http://schemas.microsoft.com/office/drawing/2014/main" id="{12952CBB-C571-4630-ADFF-03C9D4159E4D}"/>
                </a:ext>
              </a:extLst>
            </p:cNvPr>
            <p:cNvSpPr txBox="1"/>
            <p:nvPr/>
          </p:nvSpPr>
          <p:spPr>
            <a:xfrm>
              <a:off x="2616552" y="129845"/>
              <a:ext cx="246282" cy="149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AU" sz="700" kern="1200"/>
            </a:p>
          </p:txBody>
        </p:sp>
      </p:grpSp>
      <p:grpSp>
        <p:nvGrpSpPr>
          <p:cNvPr id="11" name="Group 10">
            <a:extLst>
              <a:ext uri="{FF2B5EF4-FFF2-40B4-BE49-F238E27FC236}">
                <a16:creationId xmlns:a16="http://schemas.microsoft.com/office/drawing/2014/main" id="{66659C67-2E55-474E-813E-A74C22854460}"/>
              </a:ext>
            </a:extLst>
          </p:cNvPr>
          <p:cNvGrpSpPr/>
          <p:nvPr/>
        </p:nvGrpSpPr>
        <p:grpSpPr>
          <a:xfrm>
            <a:off x="3153167" y="1367580"/>
            <a:ext cx="998332" cy="447918"/>
            <a:chOff x="3139460" y="55106"/>
            <a:chExt cx="998332" cy="447918"/>
          </a:xfrm>
        </p:grpSpPr>
        <p:sp>
          <p:nvSpPr>
            <p:cNvPr id="42" name="Rectangle: Rounded Corners 41">
              <a:extLst>
                <a:ext uri="{FF2B5EF4-FFF2-40B4-BE49-F238E27FC236}">
                  <a16:creationId xmlns:a16="http://schemas.microsoft.com/office/drawing/2014/main" id="{58CB4CD6-76E0-4B56-9383-B500241EDBB9}"/>
                </a:ext>
              </a:extLst>
            </p:cNvPr>
            <p:cNvSpPr/>
            <p:nvPr/>
          </p:nvSpPr>
          <p:spPr>
            <a:xfrm>
              <a:off x="3139460" y="55106"/>
              <a:ext cx="998332" cy="447918"/>
            </a:xfrm>
            <a:prstGeom prst="roundRect">
              <a:avLst>
                <a:gd name="adj" fmla="val 10000"/>
              </a:avLst>
            </a:pr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Rectangle: Rounded Corners 16">
              <a:extLst>
                <a:ext uri="{FF2B5EF4-FFF2-40B4-BE49-F238E27FC236}">
                  <a16:creationId xmlns:a16="http://schemas.microsoft.com/office/drawing/2014/main" id="{EE12F610-CBDE-4D28-9296-866EB84E052A}"/>
                </a:ext>
              </a:extLst>
            </p:cNvPr>
            <p:cNvSpPr txBox="1"/>
            <p:nvPr/>
          </p:nvSpPr>
          <p:spPr>
            <a:xfrm>
              <a:off x="3139460" y="55106"/>
              <a:ext cx="998332" cy="298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AU" sz="1200" b="1" kern="1200"/>
                <a:t>October </a:t>
              </a:r>
            </a:p>
          </p:txBody>
        </p:sp>
      </p:grpSp>
      <p:grpSp>
        <p:nvGrpSpPr>
          <p:cNvPr id="12" name="Group 11">
            <a:extLst>
              <a:ext uri="{FF2B5EF4-FFF2-40B4-BE49-F238E27FC236}">
                <a16:creationId xmlns:a16="http://schemas.microsoft.com/office/drawing/2014/main" id="{B60B02BE-B7C8-433E-9A25-9B82343E3931}"/>
              </a:ext>
            </a:extLst>
          </p:cNvPr>
          <p:cNvGrpSpPr/>
          <p:nvPr/>
        </p:nvGrpSpPr>
        <p:grpSpPr>
          <a:xfrm>
            <a:off x="3343438" y="1666192"/>
            <a:ext cx="1153217" cy="2750334"/>
            <a:chOff x="3331957" y="353718"/>
            <a:chExt cx="1047883" cy="2905875"/>
          </a:xfrm>
        </p:grpSpPr>
        <p:sp>
          <p:nvSpPr>
            <p:cNvPr id="40" name="Rectangle: Rounded Corners 39">
              <a:extLst>
                <a:ext uri="{FF2B5EF4-FFF2-40B4-BE49-F238E27FC236}">
                  <a16:creationId xmlns:a16="http://schemas.microsoft.com/office/drawing/2014/main" id="{03B8613D-93AE-419D-86F7-D73553B1070C}"/>
                </a:ext>
              </a:extLst>
            </p:cNvPr>
            <p:cNvSpPr/>
            <p:nvPr/>
          </p:nvSpPr>
          <p:spPr>
            <a:xfrm>
              <a:off x="3343937" y="353718"/>
              <a:ext cx="998332" cy="2905875"/>
            </a:xfrm>
            <a:prstGeom prst="roundRect">
              <a:avLst>
                <a:gd name="adj" fmla="val 10000"/>
              </a:avLst>
            </a:prstGeom>
            <a:ln>
              <a:solidFill>
                <a:srgbClr val="00808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Rectangle: Rounded Corners 18">
              <a:extLst>
                <a:ext uri="{FF2B5EF4-FFF2-40B4-BE49-F238E27FC236}">
                  <a16:creationId xmlns:a16="http://schemas.microsoft.com/office/drawing/2014/main" id="{4D05D46D-812E-4F44-874F-B4F646E0F512}"/>
                </a:ext>
              </a:extLst>
            </p:cNvPr>
            <p:cNvSpPr txBox="1"/>
            <p:nvPr/>
          </p:nvSpPr>
          <p:spPr>
            <a:xfrm>
              <a:off x="3331957" y="382956"/>
              <a:ext cx="1047883" cy="28473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Font typeface="Symbol" panose="05050102010706020507" pitchFamily="18" charset="2"/>
                <a:buChar char=""/>
              </a:pPr>
              <a:r>
                <a:rPr lang="en-AU" sz="1050" kern="1200" dirty="0"/>
                <a:t> </a:t>
              </a:r>
              <a:r>
                <a:rPr lang="en-AU" sz="1050" b="1" kern="1200" dirty="0"/>
                <a:t>5 Oct: </a:t>
              </a:r>
              <a:r>
                <a:rPr lang="en-AU" sz="1050" b="0" kern="1200" dirty="0"/>
                <a:t>Online information session for providers</a:t>
              </a:r>
            </a:p>
            <a:p>
              <a:pPr marL="57150" lvl="1" indent="-57150" algn="l" defTabSz="400050">
                <a:lnSpc>
                  <a:spcPct val="90000"/>
                </a:lnSpc>
                <a:spcBef>
                  <a:spcPct val="0"/>
                </a:spcBef>
                <a:spcAft>
                  <a:spcPct val="15000"/>
                </a:spcAft>
                <a:buFont typeface="Symbol" panose="05050102010706020507" pitchFamily="18" charset="2"/>
                <a:buChar char=""/>
              </a:pPr>
              <a:r>
                <a:rPr lang="en-AU" sz="1050" b="1" kern="1200" dirty="0"/>
                <a:t> 7 Oct: </a:t>
              </a:r>
              <a:r>
                <a:rPr lang="en-AU" sz="1050" b="0" kern="1200" dirty="0"/>
                <a:t>Feedback on TPS International Levy closes </a:t>
              </a:r>
            </a:p>
            <a:p>
              <a:pPr marL="57150" lvl="1" indent="-57150" algn="l" defTabSz="400050">
                <a:lnSpc>
                  <a:spcPct val="90000"/>
                </a:lnSpc>
                <a:spcBef>
                  <a:spcPct val="0"/>
                </a:spcBef>
                <a:spcAft>
                  <a:spcPct val="15000"/>
                </a:spcAft>
                <a:buFont typeface="Symbol" panose="05050102010706020507" pitchFamily="18" charset="2"/>
                <a:buChar char=""/>
              </a:pPr>
              <a:r>
                <a:rPr lang="en-AU" sz="1050" b="1" kern="1200" dirty="0"/>
                <a:t> 26 Oct: </a:t>
              </a:r>
              <a:r>
                <a:rPr lang="en-AU" sz="1050" b="0" kern="1200" dirty="0"/>
                <a:t>Advisory Board finalises TPS International Levy settings</a:t>
              </a:r>
            </a:p>
            <a:p>
              <a:pPr marL="57150" lvl="1" indent="-57150" algn="l" defTabSz="400050">
                <a:lnSpc>
                  <a:spcPct val="90000"/>
                </a:lnSpc>
                <a:spcBef>
                  <a:spcPct val="0"/>
                </a:spcBef>
                <a:spcAft>
                  <a:spcPct val="15000"/>
                </a:spcAft>
                <a:buFont typeface="Symbol" panose="05050102010706020507" pitchFamily="18" charset="2"/>
                <a:buChar char=""/>
              </a:pPr>
              <a:r>
                <a:rPr lang="en-AU" sz="1050" b="1" kern="1200" dirty="0"/>
                <a:t>Late Oct: </a:t>
              </a:r>
              <a:r>
                <a:rPr lang="en-AU" sz="1050" b="1" kern="1200" dirty="0">
                  <a:solidFill>
                    <a:srgbClr val="4897A2"/>
                  </a:solidFill>
                </a:rPr>
                <a:t>PRISMS reporting and data update request</a:t>
              </a:r>
              <a:endParaRPr lang="en-AU" sz="1050" b="0" kern="1200" dirty="0"/>
            </a:p>
          </p:txBody>
        </p:sp>
      </p:grpSp>
      <p:grpSp>
        <p:nvGrpSpPr>
          <p:cNvPr id="13" name="Group 12">
            <a:extLst>
              <a:ext uri="{FF2B5EF4-FFF2-40B4-BE49-F238E27FC236}">
                <a16:creationId xmlns:a16="http://schemas.microsoft.com/office/drawing/2014/main" id="{284277C4-BC58-4D6B-9979-1F94B45467BA}"/>
              </a:ext>
            </a:extLst>
          </p:cNvPr>
          <p:cNvGrpSpPr/>
          <p:nvPr/>
        </p:nvGrpSpPr>
        <p:grpSpPr>
          <a:xfrm>
            <a:off x="4283025" y="1392608"/>
            <a:ext cx="358373" cy="248555"/>
            <a:chOff x="4306836" y="80134"/>
            <a:chExt cx="358373" cy="248555"/>
          </a:xfrm>
        </p:grpSpPr>
        <p:sp>
          <p:nvSpPr>
            <p:cNvPr id="38" name="Arrow: Right 37">
              <a:extLst>
                <a:ext uri="{FF2B5EF4-FFF2-40B4-BE49-F238E27FC236}">
                  <a16:creationId xmlns:a16="http://schemas.microsoft.com/office/drawing/2014/main" id="{D289B1B9-3B94-4E73-A571-780AB5A7A1DE}"/>
                </a:ext>
              </a:extLst>
            </p:cNvPr>
            <p:cNvSpPr/>
            <p:nvPr/>
          </p:nvSpPr>
          <p:spPr>
            <a:xfrm>
              <a:off x="4306836" y="80134"/>
              <a:ext cx="358373" cy="248555"/>
            </a:xfrm>
            <a:prstGeom prst="rightArrow">
              <a:avLst>
                <a:gd name="adj1" fmla="val 60000"/>
                <a:gd name="adj2" fmla="val 50000"/>
              </a:avLst>
            </a:prstGeom>
            <a:solidFill>
              <a:srgbClr val="B3D0DB"/>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9" name="Arrow: Right 20">
              <a:extLst>
                <a:ext uri="{FF2B5EF4-FFF2-40B4-BE49-F238E27FC236}">
                  <a16:creationId xmlns:a16="http://schemas.microsoft.com/office/drawing/2014/main" id="{4D264D63-B1EA-4E80-890F-AD08AB8DB4A6}"/>
                </a:ext>
              </a:extLst>
            </p:cNvPr>
            <p:cNvSpPr txBox="1"/>
            <p:nvPr/>
          </p:nvSpPr>
          <p:spPr>
            <a:xfrm>
              <a:off x="4306836" y="129845"/>
              <a:ext cx="283807" cy="149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AU" sz="700" kern="1200"/>
            </a:p>
          </p:txBody>
        </p:sp>
      </p:grpSp>
      <p:grpSp>
        <p:nvGrpSpPr>
          <p:cNvPr id="14" name="Group 13">
            <a:extLst>
              <a:ext uri="{FF2B5EF4-FFF2-40B4-BE49-F238E27FC236}">
                <a16:creationId xmlns:a16="http://schemas.microsoft.com/office/drawing/2014/main" id="{E96352FA-3C64-4436-B05E-85AD6D6A3D35}"/>
              </a:ext>
            </a:extLst>
          </p:cNvPr>
          <p:cNvGrpSpPr/>
          <p:nvPr/>
        </p:nvGrpSpPr>
        <p:grpSpPr>
          <a:xfrm>
            <a:off x="4716016" y="1367580"/>
            <a:ext cx="998332" cy="447918"/>
            <a:chOff x="4813968" y="55106"/>
            <a:chExt cx="998332" cy="447918"/>
          </a:xfrm>
        </p:grpSpPr>
        <p:sp>
          <p:nvSpPr>
            <p:cNvPr id="36" name="Rectangle: Rounded Corners 35">
              <a:extLst>
                <a:ext uri="{FF2B5EF4-FFF2-40B4-BE49-F238E27FC236}">
                  <a16:creationId xmlns:a16="http://schemas.microsoft.com/office/drawing/2014/main" id="{AFEA3F8F-2076-4FEB-9DD8-E9F3673C54AF}"/>
                </a:ext>
              </a:extLst>
            </p:cNvPr>
            <p:cNvSpPr/>
            <p:nvPr/>
          </p:nvSpPr>
          <p:spPr>
            <a:xfrm>
              <a:off x="4813968" y="55106"/>
              <a:ext cx="998332" cy="447918"/>
            </a:xfrm>
            <a:prstGeom prst="roundRect">
              <a:avLst>
                <a:gd name="adj" fmla="val 10000"/>
              </a:avLst>
            </a:pr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ectangle: Rounded Corners 22">
              <a:extLst>
                <a:ext uri="{FF2B5EF4-FFF2-40B4-BE49-F238E27FC236}">
                  <a16:creationId xmlns:a16="http://schemas.microsoft.com/office/drawing/2014/main" id="{58B60AC2-25BA-40B4-8998-B1D0273993C3}"/>
                </a:ext>
              </a:extLst>
            </p:cNvPr>
            <p:cNvSpPr txBox="1"/>
            <p:nvPr/>
          </p:nvSpPr>
          <p:spPr>
            <a:xfrm>
              <a:off x="4813968" y="55106"/>
              <a:ext cx="998332" cy="298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AU" sz="1200" b="1" kern="1200"/>
                <a:t>November </a:t>
              </a:r>
            </a:p>
          </p:txBody>
        </p:sp>
      </p:grpSp>
      <p:grpSp>
        <p:nvGrpSpPr>
          <p:cNvPr id="15" name="Group 14">
            <a:extLst>
              <a:ext uri="{FF2B5EF4-FFF2-40B4-BE49-F238E27FC236}">
                <a16:creationId xmlns:a16="http://schemas.microsoft.com/office/drawing/2014/main" id="{A5B4C9D4-F8AE-4856-8119-3891349196B9}"/>
              </a:ext>
            </a:extLst>
          </p:cNvPr>
          <p:cNvGrpSpPr/>
          <p:nvPr/>
        </p:nvGrpSpPr>
        <p:grpSpPr>
          <a:xfrm>
            <a:off x="4920492" y="1666192"/>
            <a:ext cx="1054565" cy="2750334"/>
            <a:chOff x="5018446" y="353718"/>
            <a:chExt cx="998332" cy="2905875"/>
          </a:xfrm>
        </p:grpSpPr>
        <p:sp>
          <p:nvSpPr>
            <p:cNvPr id="34" name="Rectangle: Rounded Corners 33">
              <a:extLst>
                <a:ext uri="{FF2B5EF4-FFF2-40B4-BE49-F238E27FC236}">
                  <a16:creationId xmlns:a16="http://schemas.microsoft.com/office/drawing/2014/main" id="{4D27E7AC-C45A-4E0B-A256-0E6D1D635C34}"/>
                </a:ext>
              </a:extLst>
            </p:cNvPr>
            <p:cNvSpPr/>
            <p:nvPr/>
          </p:nvSpPr>
          <p:spPr>
            <a:xfrm>
              <a:off x="5018446" y="353718"/>
              <a:ext cx="998332" cy="2905875"/>
            </a:xfrm>
            <a:prstGeom prst="roundRect">
              <a:avLst>
                <a:gd name="adj" fmla="val 10000"/>
              </a:avLst>
            </a:prstGeom>
            <a:ln>
              <a:solidFill>
                <a:srgbClr val="00808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ectangle: Rounded Corners 24">
              <a:extLst>
                <a:ext uri="{FF2B5EF4-FFF2-40B4-BE49-F238E27FC236}">
                  <a16:creationId xmlns:a16="http://schemas.microsoft.com/office/drawing/2014/main" id="{632E4BA2-438F-4505-94A0-DC88CE50764A}"/>
                </a:ext>
              </a:extLst>
            </p:cNvPr>
            <p:cNvSpPr txBox="1"/>
            <p:nvPr/>
          </p:nvSpPr>
          <p:spPr>
            <a:xfrm>
              <a:off x="5047686" y="382958"/>
              <a:ext cx="923756" cy="28473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en-AU" sz="1050" b="1" kern="1200" dirty="0"/>
                <a:t>11 Nov: </a:t>
              </a:r>
              <a:r>
                <a:rPr lang="en-AU" sz="1050" kern="1200" dirty="0"/>
                <a:t>Final levy advice published on TPS website</a:t>
              </a:r>
            </a:p>
            <a:p>
              <a:pPr marL="57150" lvl="1" indent="-57150" algn="l" defTabSz="400050">
                <a:lnSpc>
                  <a:spcPct val="90000"/>
                </a:lnSpc>
                <a:spcBef>
                  <a:spcPct val="0"/>
                </a:spcBef>
                <a:spcAft>
                  <a:spcPct val="15000"/>
                </a:spcAft>
                <a:buChar char="•"/>
              </a:pPr>
              <a:r>
                <a:rPr lang="en-AU" sz="1050" b="1" kern="1200" dirty="0"/>
                <a:t> 30 Nov: </a:t>
              </a:r>
              <a:r>
                <a:rPr lang="en-AU" sz="1050" kern="1200" dirty="0"/>
                <a:t>Legislative instrument drafted and sent to Treasurer</a:t>
              </a:r>
            </a:p>
          </p:txBody>
        </p:sp>
      </p:grpSp>
      <p:grpSp>
        <p:nvGrpSpPr>
          <p:cNvPr id="16" name="Group 15">
            <a:extLst>
              <a:ext uri="{FF2B5EF4-FFF2-40B4-BE49-F238E27FC236}">
                <a16:creationId xmlns:a16="http://schemas.microsoft.com/office/drawing/2014/main" id="{1D30E13C-DE7B-499C-86CC-FE65E5F973DA}"/>
              </a:ext>
            </a:extLst>
          </p:cNvPr>
          <p:cNvGrpSpPr/>
          <p:nvPr/>
        </p:nvGrpSpPr>
        <p:grpSpPr>
          <a:xfrm>
            <a:off x="5796136" y="1381294"/>
            <a:ext cx="417577" cy="248555"/>
            <a:chOff x="5877485" y="68820"/>
            <a:chExt cx="417577" cy="248555"/>
          </a:xfrm>
        </p:grpSpPr>
        <p:sp>
          <p:nvSpPr>
            <p:cNvPr id="32" name="Arrow: Right 31">
              <a:extLst>
                <a:ext uri="{FF2B5EF4-FFF2-40B4-BE49-F238E27FC236}">
                  <a16:creationId xmlns:a16="http://schemas.microsoft.com/office/drawing/2014/main" id="{3AF2A54A-EEC0-4AE7-8313-C5A1D54A4E33}"/>
                </a:ext>
              </a:extLst>
            </p:cNvPr>
            <p:cNvSpPr/>
            <p:nvPr/>
          </p:nvSpPr>
          <p:spPr>
            <a:xfrm rot="21549697">
              <a:off x="5877485" y="68820"/>
              <a:ext cx="417577" cy="248555"/>
            </a:xfrm>
            <a:prstGeom prst="rightArrow">
              <a:avLst>
                <a:gd name="adj1" fmla="val 60000"/>
                <a:gd name="adj2" fmla="val 50000"/>
              </a:avLst>
            </a:prstGeom>
            <a:solidFill>
              <a:srgbClr val="B3D0DB"/>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33" name="Arrow: Right 26">
              <a:extLst>
                <a:ext uri="{FF2B5EF4-FFF2-40B4-BE49-F238E27FC236}">
                  <a16:creationId xmlns:a16="http://schemas.microsoft.com/office/drawing/2014/main" id="{D87D9602-BB78-44B8-A959-BDCE466C96EF}"/>
                </a:ext>
              </a:extLst>
            </p:cNvPr>
            <p:cNvSpPr txBox="1"/>
            <p:nvPr/>
          </p:nvSpPr>
          <p:spPr>
            <a:xfrm rot="21549697">
              <a:off x="5877489" y="119077"/>
              <a:ext cx="343011" cy="149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AU" sz="700" kern="1200"/>
            </a:p>
          </p:txBody>
        </p:sp>
      </p:grpSp>
      <p:grpSp>
        <p:nvGrpSpPr>
          <p:cNvPr id="17" name="Group 16">
            <a:extLst>
              <a:ext uri="{FF2B5EF4-FFF2-40B4-BE49-F238E27FC236}">
                <a16:creationId xmlns:a16="http://schemas.microsoft.com/office/drawing/2014/main" id="{2C7C1BDA-6AE6-4A02-9BC2-5EBA86C7AEAE}"/>
              </a:ext>
            </a:extLst>
          </p:cNvPr>
          <p:cNvGrpSpPr/>
          <p:nvPr/>
        </p:nvGrpSpPr>
        <p:grpSpPr>
          <a:xfrm>
            <a:off x="6262939" y="1345256"/>
            <a:ext cx="988818" cy="447918"/>
            <a:chOff x="6344288" y="32782"/>
            <a:chExt cx="988818" cy="447918"/>
          </a:xfrm>
        </p:grpSpPr>
        <p:sp>
          <p:nvSpPr>
            <p:cNvPr id="30" name="Rectangle: Rounded Corners 29">
              <a:extLst>
                <a:ext uri="{FF2B5EF4-FFF2-40B4-BE49-F238E27FC236}">
                  <a16:creationId xmlns:a16="http://schemas.microsoft.com/office/drawing/2014/main" id="{00373E69-7835-40EE-A14F-AD41F9A18850}"/>
                </a:ext>
              </a:extLst>
            </p:cNvPr>
            <p:cNvSpPr/>
            <p:nvPr/>
          </p:nvSpPr>
          <p:spPr>
            <a:xfrm>
              <a:off x="6344288" y="32782"/>
              <a:ext cx="988818" cy="447918"/>
            </a:xfrm>
            <a:prstGeom prst="roundRect">
              <a:avLst>
                <a:gd name="adj" fmla="val 10000"/>
              </a:avLst>
            </a:prstGeom>
            <a:solidFill>
              <a:srgbClr val="00808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ectangle: Rounded Corners 28">
              <a:extLst>
                <a:ext uri="{FF2B5EF4-FFF2-40B4-BE49-F238E27FC236}">
                  <a16:creationId xmlns:a16="http://schemas.microsoft.com/office/drawing/2014/main" id="{686FF144-AA5D-49E6-BE4D-9F5DBC5FA28F}"/>
                </a:ext>
              </a:extLst>
            </p:cNvPr>
            <p:cNvSpPr txBox="1"/>
            <p:nvPr/>
          </p:nvSpPr>
          <p:spPr>
            <a:xfrm>
              <a:off x="6344288" y="32782"/>
              <a:ext cx="988818" cy="298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AU" sz="1200" b="1" kern="1200"/>
                <a:t>Dec/Jan</a:t>
              </a:r>
            </a:p>
          </p:txBody>
        </p:sp>
      </p:grpSp>
      <p:grpSp>
        <p:nvGrpSpPr>
          <p:cNvPr id="18" name="Group 17">
            <a:extLst>
              <a:ext uri="{FF2B5EF4-FFF2-40B4-BE49-F238E27FC236}">
                <a16:creationId xmlns:a16="http://schemas.microsoft.com/office/drawing/2014/main" id="{77A3403C-4071-4903-915B-64E11499C1C6}"/>
              </a:ext>
            </a:extLst>
          </p:cNvPr>
          <p:cNvGrpSpPr/>
          <p:nvPr/>
        </p:nvGrpSpPr>
        <p:grpSpPr>
          <a:xfrm>
            <a:off x="6492847" y="1656428"/>
            <a:ext cx="1251248" cy="2834652"/>
            <a:chOff x="6574198" y="343954"/>
            <a:chExt cx="1112092" cy="2905875"/>
          </a:xfrm>
        </p:grpSpPr>
        <p:sp>
          <p:nvSpPr>
            <p:cNvPr id="28" name="Rectangle: Rounded Corners 27">
              <a:extLst>
                <a:ext uri="{FF2B5EF4-FFF2-40B4-BE49-F238E27FC236}">
                  <a16:creationId xmlns:a16="http://schemas.microsoft.com/office/drawing/2014/main" id="{2B8B4A13-4086-477C-963D-1183E8200B24}"/>
                </a:ext>
              </a:extLst>
            </p:cNvPr>
            <p:cNvSpPr/>
            <p:nvPr/>
          </p:nvSpPr>
          <p:spPr>
            <a:xfrm>
              <a:off x="6574198" y="343954"/>
              <a:ext cx="937014" cy="2905875"/>
            </a:xfrm>
            <a:prstGeom prst="roundRect">
              <a:avLst>
                <a:gd name="adj" fmla="val 10000"/>
              </a:avLst>
            </a:prstGeom>
            <a:ln>
              <a:solidFill>
                <a:srgbClr val="00808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ectangle: Rounded Corners 30">
              <a:extLst>
                <a:ext uri="{FF2B5EF4-FFF2-40B4-BE49-F238E27FC236}">
                  <a16:creationId xmlns:a16="http://schemas.microsoft.com/office/drawing/2014/main" id="{F0ABDADF-9046-4B38-B5DD-19F0B454AA2A}"/>
                </a:ext>
              </a:extLst>
            </p:cNvPr>
            <p:cNvSpPr txBox="1"/>
            <p:nvPr/>
          </p:nvSpPr>
          <p:spPr>
            <a:xfrm>
              <a:off x="6601643" y="371399"/>
              <a:ext cx="1084647" cy="28194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en-AU" sz="1050" b="1" dirty="0"/>
                <a:t>Dec: </a:t>
              </a:r>
              <a:r>
                <a:rPr lang="en-AU" sz="1050" b="1" dirty="0">
                  <a:solidFill>
                    <a:srgbClr val="4897A2"/>
                  </a:solidFill>
                </a:rPr>
                <a:t>Reminder </a:t>
              </a:r>
            </a:p>
            <a:p>
              <a:pPr marL="0" lvl="1" algn="l" defTabSz="400050">
                <a:lnSpc>
                  <a:spcPct val="90000"/>
                </a:lnSpc>
                <a:spcBef>
                  <a:spcPct val="0"/>
                </a:spcBef>
                <a:spcAft>
                  <a:spcPct val="15000"/>
                </a:spcAft>
              </a:pPr>
              <a:r>
                <a:rPr lang="en-AU" sz="1050" b="1" dirty="0">
                  <a:solidFill>
                    <a:srgbClr val="4897A2"/>
                  </a:solidFill>
                </a:rPr>
                <a:t>to finalise </a:t>
              </a:r>
              <a:br>
                <a:rPr lang="en-AU" sz="1050" b="1" dirty="0">
                  <a:solidFill>
                    <a:srgbClr val="4897A2"/>
                  </a:solidFill>
                </a:rPr>
              </a:br>
              <a:r>
                <a:rPr lang="en-AU" sz="1050" b="1" dirty="0">
                  <a:solidFill>
                    <a:srgbClr val="4897A2"/>
                  </a:solidFill>
                </a:rPr>
                <a:t>PRISMS data </a:t>
              </a:r>
              <a:r>
                <a:rPr lang="en-AU" sz="1050" b="1" kern="1200" dirty="0">
                  <a:solidFill>
                    <a:srgbClr val="4897A2"/>
                  </a:solidFill>
                </a:rPr>
                <a:t> </a:t>
              </a:r>
              <a:endParaRPr lang="en-AU" sz="1050" b="1" i="1" kern="1200" dirty="0">
                <a:solidFill>
                  <a:srgbClr val="4897A2"/>
                </a:solidFill>
              </a:endParaRPr>
            </a:p>
            <a:p>
              <a:pPr marL="57150" lvl="1" indent="-57150" defTabSz="400050">
                <a:lnSpc>
                  <a:spcPct val="90000"/>
                </a:lnSpc>
                <a:spcBef>
                  <a:spcPct val="0"/>
                </a:spcBef>
                <a:spcAft>
                  <a:spcPct val="15000"/>
                </a:spcAft>
                <a:buChar char="•"/>
              </a:pPr>
              <a:r>
                <a:rPr lang="en-AU" sz="1050" b="1" dirty="0"/>
                <a:t> </a:t>
              </a:r>
              <a:r>
                <a:rPr lang="en-AU" sz="1050" b="1" kern="1200" dirty="0"/>
                <a:t>31 Dec: </a:t>
              </a:r>
              <a:r>
                <a:rPr lang="en-AU" sz="1050" kern="1200" dirty="0"/>
                <a:t>Legislative instrument </a:t>
              </a:r>
              <a:br>
                <a:rPr lang="en-AU" sz="1050" kern="1200" dirty="0"/>
              </a:br>
              <a:r>
                <a:rPr lang="en-AU" sz="1050" kern="1200" dirty="0"/>
                <a:t>must be </a:t>
              </a:r>
              <a:r>
                <a:rPr lang="en-AU" sz="1050" dirty="0"/>
                <a:t>made</a:t>
              </a:r>
              <a:endParaRPr lang="en-AU" sz="1050" kern="1200" dirty="0">
                <a:cs typeface="Calibri"/>
              </a:endParaRPr>
            </a:p>
            <a:p>
              <a:pPr marL="57150" lvl="1" indent="-57150" algn="l" defTabSz="400050">
                <a:lnSpc>
                  <a:spcPct val="90000"/>
                </a:lnSpc>
                <a:spcBef>
                  <a:spcPct val="0"/>
                </a:spcBef>
                <a:spcAft>
                  <a:spcPct val="15000"/>
                </a:spcAft>
                <a:buChar char="•"/>
              </a:pPr>
              <a:r>
                <a:rPr lang="en-AU" sz="1050" kern="1200" dirty="0"/>
                <a:t> </a:t>
              </a:r>
              <a:r>
                <a:rPr lang="en-AU" sz="1050" b="1" kern="1200" dirty="0"/>
                <a:t>Early Jan: </a:t>
              </a:r>
              <a:r>
                <a:rPr lang="en-AU" sz="1050" kern="1200" dirty="0"/>
                <a:t>Published on </a:t>
              </a:r>
              <a:br>
                <a:rPr lang="en-AU" sz="1050" kern="1200" dirty="0"/>
              </a:br>
              <a:r>
                <a:rPr lang="en-AU" sz="1050" kern="1200" dirty="0"/>
                <a:t>TPS website</a:t>
              </a:r>
            </a:p>
          </p:txBody>
        </p:sp>
      </p:grpSp>
      <p:grpSp>
        <p:nvGrpSpPr>
          <p:cNvPr id="21" name="Group 20">
            <a:extLst>
              <a:ext uri="{FF2B5EF4-FFF2-40B4-BE49-F238E27FC236}">
                <a16:creationId xmlns:a16="http://schemas.microsoft.com/office/drawing/2014/main" id="{19C3E483-C9F0-4F06-9F3D-212150869D74}"/>
              </a:ext>
            </a:extLst>
          </p:cNvPr>
          <p:cNvGrpSpPr/>
          <p:nvPr/>
        </p:nvGrpSpPr>
        <p:grpSpPr>
          <a:xfrm>
            <a:off x="7944830" y="1666192"/>
            <a:ext cx="1055821" cy="2750334"/>
            <a:chOff x="8190444" y="353718"/>
            <a:chExt cx="998332" cy="2905875"/>
          </a:xfrm>
        </p:grpSpPr>
        <p:sp>
          <p:nvSpPr>
            <p:cNvPr id="22" name="Rectangle: Rounded Corners 21">
              <a:extLst>
                <a:ext uri="{FF2B5EF4-FFF2-40B4-BE49-F238E27FC236}">
                  <a16:creationId xmlns:a16="http://schemas.microsoft.com/office/drawing/2014/main" id="{4202F6F9-BE0D-4846-9D76-C9299255EF05}"/>
                </a:ext>
              </a:extLst>
            </p:cNvPr>
            <p:cNvSpPr/>
            <p:nvPr/>
          </p:nvSpPr>
          <p:spPr>
            <a:xfrm>
              <a:off x="8190444" y="353718"/>
              <a:ext cx="998332" cy="2905875"/>
            </a:xfrm>
            <a:prstGeom prst="roundRect">
              <a:avLst>
                <a:gd name="adj" fmla="val 10000"/>
              </a:avLst>
            </a:prstGeom>
            <a:ln>
              <a:solidFill>
                <a:srgbClr val="00808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ectangle: Rounded Corners 36">
              <a:extLst>
                <a:ext uri="{FF2B5EF4-FFF2-40B4-BE49-F238E27FC236}">
                  <a16:creationId xmlns:a16="http://schemas.microsoft.com/office/drawing/2014/main" id="{EC8940FB-054F-49CB-8024-47075EB198D4}"/>
                </a:ext>
              </a:extLst>
            </p:cNvPr>
            <p:cNvSpPr txBox="1"/>
            <p:nvPr/>
          </p:nvSpPr>
          <p:spPr>
            <a:xfrm>
              <a:off x="8219684" y="382958"/>
              <a:ext cx="939852" cy="28473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en-AU" sz="1050" b="1" kern="1200" dirty="0"/>
                <a:t> Feb: </a:t>
              </a:r>
              <a:r>
                <a:rPr lang="en-AU" sz="1050" b="1" kern="1200" dirty="0">
                  <a:solidFill>
                    <a:srgbClr val="4897A2"/>
                  </a:solidFill>
                </a:rPr>
                <a:t>Providers supply Income declaration </a:t>
              </a:r>
              <a:endParaRPr lang="en-AU" sz="1050" b="1" kern="1200" dirty="0">
                <a:solidFill>
                  <a:srgbClr val="4897A2"/>
                </a:solidFill>
                <a:highlight>
                  <a:srgbClr val="FFFF00"/>
                </a:highlight>
              </a:endParaRPr>
            </a:p>
            <a:p>
              <a:pPr marL="57150" lvl="1" indent="-57150" algn="l" defTabSz="400050">
                <a:lnSpc>
                  <a:spcPct val="90000"/>
                </a:lnSpc>
                <a:spcBef>
                  <a:spcPct val="0"/>
                </a:spcBef>
                <a:spcAft>
                  <a:spcPct val="15000"/>
                </a:spcAft>
                <a:buChar char="•"/>
              </a:pPr>
              <a:r>
                <a:rPr lang="en-AU" sz="1050" b="1" kern="1200" dirty="0"/>
                <a:t> April: </a:t>
              </a:r>
              <a:r>
                <a:rPr lang="en-AU" sz="1050" b="1" kern="1200" dirty="0">
                  <a:solidFill>
                    <a:srgbClr val="4897A2"/>
                  </a:solidFill>
                </a:rPr>
                <a:t>Invoices sent</a:t>
              </a:r>
            </a:p>
            <a:p>
              <a:pPr marL="57150" lvl="1" indent="-57150" algn="l" defTabSz="400050">
                <a:lnSpc>
                  <a:spcPct val="90000"/>
                </a:lnSpc>
                <a:spcBef>
                  <a:spcPct val="0"/>
                </a:spcBef>
                <a:spcAft>
                  <a:spcPct val="15000"/>
                </a:spcAft>
                <a:buChar char="•"/>
              </a:pPr>
              <a:r>
                <a:rPr lang="en-AU" sz="1050" b="1" kern="1200" dirty="0"/>
                <a:t> May: </a:t>
              </a:r>
              <a:r>
                <a:rPr lang="en-AU" sz="1050" b="1" kern="1200" dirty="0">
                  <a:solidFill>
                    <a:srgbClr val="4897A2"/>
                  </a:solidFill>
                </a:rPr>
                <a:t>Levy collected</a:t>
              </a:r>
            </a:p>
          </p:txBody>
        </p:sp>
      </p:grpSp>
      <p:grpSp>
        <p:nvGrpSpPr>
          <p:cNvPr id="56" name="Group 55">
            <a:extLst>
              <a:ext uri="{FF2B5EF4-FFF2-40B4-BE49-F238E27FC236}">
                <a16:creationId xmlns:a16="http://schemas.microsoft.com/office/drawing/2014/main" id="{A8C3FA61-981C-4348-8B4F-223B37A086B3}"/>
              </a:ext>
            </a:extLst>
          </p:cNvPr>
          <p:cNvGrpSpPr/>
          <p:nvPr/>
        </p:nvGrpSpPr>
        <p:grpSpPr>
          <a:xfrm>
            <a:off x="7308304" y="1344377"/>
            <a:ext cx="358373" cy="277359"/>
            <a:chOff x="4306836" y="80134"/>
            <a:chExt cx="358373" cy="248555"/>
          </a:xfrm>
        </p:grpSpPr>
        <p:sp>
          <p:nvSpPr>
            <p:cNvPr id="57" name="Arrow: Right 56">
              <a:extLst>
                <a:ext uri="{FF2B5EF4-FFF2-40B4-BE49-F238E27FC236}">
                  <a16:creationId xmlns:a16="http://schemas.microsoft.com/office/drawing/2014/main" id="{741A49E1-6015-4839-AB28-A0EB4B0DD85E}"/>
                </a:ext>
              </a:extLst>
            </p:cNvPr>
            <p:cNvSpPr/>
            <p:nvPr/>
          </p:nvSpPr>
          <p:spPr>
            <a:xfrm>
              <a:off x="4306836" y="80134"/>
              <a:ext cx="358373" cy="248555"/>
            </a:xfrm>
            <a:prstGeom prst="rightArrow">
              <a:avLst>
                <a:gd name="adj1" fmla="val 60000"/>
                <a:gd name="adj2" fmla="val 50000"/>
              </a:avLst>
            </a:prstGeom>
            <a:solidFill>
              <a:srgbClr val="B3D0DB"/>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8" name="Arrow: Right 20">
              <a:extLst>
                <a:ext uri="{FF2B5EF4-FFF2-40B4-BE49-F238E27FC236}">
                  <a16:creationId xmlns:a16="http://schemas.microsoft.com/office/drawing/2014/main" id="{53A73ADD-1953-4E59-BF51-0254D66771CF}"/>
                </a:ext>
              </a:extLst>
            </p:cNvPr>
            <p:cNvSpPr txBox="1"/>
            <p:nvPr/>
          </p:nvSpPr>
          <p:spPr>
            <a:xfrm>
              <a:off x="4306836" y="129845"/>
              <a:ext cx="283807" cy="149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AU" sz="700" kern="1200"/>
            </a:p>
          </p:txBody>
        </p:sp>
      </p:grpSp>
      <p:sp>
        <p:nvSpPr>
          <p:cNvPr id="2" name="TextBox 1">
            <a:extLst>
              <a:ext uri="{FF2B5EF4-FFF2-40B4-BE49-F238E27FC236}">
                <a16:creationId xmlns:a16="http://schemas.microsoft.com/office/drawing/2014/main" id="{CB1A6B43-5929-4635-A40C-A0F14031E384}"/>
              </a:ext>
            </a:extLst>
          </p:cNvPr>
          <p:cNvSpPr txBox="1"/>
          <p:nvPr/>
        </p:nvSpPr>
        <p:spPr>
          <a:xfrm>
            <a:off x="192253" y="937675"/>
            <a:ext cx="7116051" cy="369332"/>
          </a:xfrm>
          <a:prstGeom prst="rect">
            <a:avLst/>
          </a:prstGeom>
          <a:noFill/>
        </p:spPr>
        <p:txBody>
          <a:bodyPr wrap="none" rtlCol="0">
            <a:spAutoFit/>
          </a:bodyPr>
          <a:lstStyle/>
          <a:p>
            <a:r>
              <a:rPr lang="en-AU" b="1">
                <a:solidFill>
                  <a:srgbClr val="4897A2"/>
                </a:solidFill>
              </a:rPr>
              <a:t>2022							2023</a:t>
            </a:r>
          </a:p>
        </p:txBody>
      </p:sp>
    </p:spTree>
    <p:extLst>
      <p:ext uri="{BB962C8B-B14F-4D97-AF65-F5344CB8AC3E}">
        <p14:creationId xmlns:p14="http://schemas.microsoft.com/office/powerpoint/2010/main" val="3645138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4EF61A-A44C-4EA9-A270-C2623A28C8C4}"/>
              </a:ext>
            </a:extLst>
          </p:cNvPr>
          <p:cNvSpPr/>
          <p:nvPr/>
        </p:nvSpPr>
        <p:spPr>
          <a:xfrm>
            <a:off x="3851920" y="0"/>
            <a:ext cx="5292080" cy="4662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87D73479-7099-43D6-A8B2-BB6DA88278A6}"/>
              </a:ext>
            </a:extLst>
          </p:cNvPr>
          <p:cNvSpPr txBox="1"/>
          <p:nvPr/>
        </p:nvSpPr>
        <p:spPr>
          <a:xfrm>
            <a:off x="539552" y="1850856"/>
            <a:ext cx="3006588" cy="1446550"/>
          </a:xfrm>
          <a:prstGeom prst="rect">
            <a:avLst/>
          </a:prstGeom>
          <a:noFill/>
        </p:spPr>
        <p:txBody>
          <a:bodyPr wrap="square" lIns="0" tIns="0" rIns="0" bIns="0" rtlCol="0">
            <a:spAutoFit/>
          </a:bodyPr>
          <a:lstStyle/>
          <a:p>
            <a:pPr>
              <a:spcAft>
                <a:spcPts val="600"/>
              </a:spcAft>
            </a:pPr>
            <a:r>
              <a:rPr lang="en-AU" sz="2800" b="1"/>
              <a:t>Overseas Student</a:t>
            </a:r>
          </a:p>
          <a:p>
            <a:pPr>
              <a:spcAft>
                <a:spcPts val="600"/>
              </a:spcAft>
            </a:pPr>
            <a:r>
              <a:rPr lang="en-AU" sz="2800" b="1"/>
              <a:t>Tuition Fee</a:t>
            </a:r>
          </a:p>
          <a:p>
            <a:pPr>
              <a:spcAft>
                <a:spcPts val="600"/>
              </a:spcAft>
            </a:pPr>
            <a:r>
              <a:rPr lang="en-AU" sz="2800" b="1"/>
              <a:t>Income Declaration</a:t>
            </a:r>
            <a:endParaRPr lang="en-AU" sz="1600"/>
          </a:p>
        </p:txBody>
      </p:sp>
      <p:sp>
        <p:nvSpPr>
          <p:cNvPr id="4" name="TextBox 3">
            <a:extLst>
              <a:ext uri="{FF2B5EF4-FFF2-40B4-BE49-F238E27FC236}">
                <a16:creationId xmlns:a16="http://schemas.microsoft.com/office/drawing/2014/main" id="{29A11D02-DB1F-451F-9D51-D024372F9707}"/>
              </a:ext>
            </a:extLst>
          </p:cNvPr>
          <p:cNvSpPr txBox="1"/>
          <p:nvPr/>
        </p:nvSpPr>
        <p:spPr>
          <a:xfrm>
            <a:off x="4283968" y="1943189"/>
            <a:ext cx="4410236" cy="1261884"/>
          </a:xfrm>
          <a:prstGeom prst="rect">
            <a:avLst/>
          </a:prstGeom>
          <a:noFill/>
        </p:spPr>
        <p:txBody>
          <a:bodyPr wrap="square" lIns="0" tIns="0" rIns="0" bIns="0" rtlCol="0">
            <a:spAutoFit/>
          </a:bodyPr>
          <a:lstStyle/>
          <a:p>
            <a:pPr marL="285750" indent="-285750">
              <a:spcAft>
                <a:spcPts val="1200"/>
              </a:spcAft>
              <a:buFont typeface="Arial" panose="020B0604020202020204" pitchFamily="34" charset="0"/>
              <a:buChar char="•"/>
            </a:pPr>
            <a:r>
              <a:rPr lang="en-US" altLang="zh-CN">
                <a:solidFill>
                  <a:schemeClr val="bg1"/>
                </a:solidFill>
              </a:rPr>
              <a:t>Must be declared by the Principal Executive Officer (PEO) or their nominated representative.</a:t>
            </a:r>
          </a:p>
          <a:p>
            <a:pPr marL="285750" indent="-285750">
              <a:spcAft>
                <a:spcPts val="1200"/>
              </a:spcAft>
              <a:buFont typeface="Arial" panose="020B0604020202020204" pitchFamily="34" charset="0"/>
              <a:buChar char="•"/>
            </a:pPr>
            <a:r>
              <a:rPr lang="en-US" altLang="zh-CN">
                <a:solidFill>
                  <a:schemeClr val="bg1"/>
                </a:solidFill>
              </a:rPr>
              <a:t>Income declaration </a:t>
            </a:r>
            <a:r>
              <a:rPr lang="en-US" altLang="zh-CN" b="1">
                <a:solidFill>
                  <a:schemeClr val="bg1"/>
                </a:solidFill>
              </a:rPr>
              <a:t>due date</a:t>
            </a:r>
            <a:r>
              <a:rPr lang="en-US" altLang="zh-CN">
                <a:solidFill>
                  <a:schemeClr val="bg1"/>
                </a:solidFill>
              </a:rPr>
              <a:t>: </a:t>
            </a:r>
            <a:r>
              <a:rPr lang="en-US" altLang="zh-CN" b="1">
                <a:solidFill>
                  <a:schemeClr val="bg1"/>
                </a:solidFill>
              </a:rPr>
              <a:t>March 2023</a:t>
            </a:r>
            <a:endParaRPr lang="en-AU">
              <a:solidFill>
                <a:schemeClr val="bg1"/>
              </a:solidFill>
            </a:endParaRPr>
          </a:p>
        </p:txBody>
      </p:sp>
    </p:spTree>
    <p:extLst>
      <p:ext uri="{BB962C8B-B14F-4D97-AF65-F5344CB8AC3E}">
        <p14:creationId xmlns:p14="http://schemas.microsoft.com/office/powerpoint/2010/main" val="4283605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430887"/>
          </a:xfrm>
          <a:prstGeom prst="rect">
            <a:avLst/>
          </a:prstGeom>
          <a:noFill/>
        </p:spPr>
        <p:txBody>
          <a:bodyPr wrap="square" lIns="0" tIns="0" rIns="0" bIns="0" rtlCol="0">
            <a:spAutoFit/>
          </a:bodyPr>
          <a:lstStyle/>
          <a:p>
            <a:pPr>
              <a:spcAft>
                <a:spcPts val="200"/>
              </a:spcAft>
            </a:pPr>
            <a:r>
              <a:rPr lang="en-AU" sz="2800" b="1"/>
              <a:t>Overseas Student Tuition Fee Income Declaration</a:t>
            </a:r>
            <a:endParaRPr lang="en-AU" sz="2200"/>
          </a:p>
        </p:txBody>
      </p:sp>
      <p:sp>
        <p:nvSpPr>
          <p:cNvPr id="4" name="TextBox 3">
            <a:extLst>
              <a:ext uri="{FF2B5EF4-FFF2-40B4-BE49-F238E27FC236}">
                <a16:creationId xmlns:a16="http://schemas.microsoft.com/office/drawing/2014/main" id="{4BE9169F-B0F0-4715-B016-EA843EA66A18}"/>
              </a:ext>
            </a:extLst>
          </p:cNvPr>
          <p:cNvSpPr txBox="1"/>
          <p:nvPr/>
        </p:nvSpPr>
        <p:spPr>
          <a:xfrm>
            <a:off x="539552" y="1422003"/>
            <a:ext cx="792088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AU" altLang="zh-CN" sz="1600" b="1"/>
              <a:t>Overseas </a:t>
            </a:r>
            <a:r>
              <a:rPr lang="en-AU" sz="1600" b="1"/>
              <a:t>student tuition fees </a:t>
            </a:r>
            <a:r>
              <a:rPr lang="en-AU" sz="1600"/>
              <a:t>for a registered provider for a year is the amount of tuition fees received by the provider during the year in respect of an overseas student or intending overseas student (section 4 - </a:t>
            </a:r>
            <a:r>
              <a:rPr lang="en-US" altLang="zh-CN" sz="1600" i="1"/>
              <a:t>Education Services for Overseas Students (TPS Levies) Act 2012</a:t>
            </a:r>
            <a:r>
              <a:rPr lang="en-US" altLang="zh-CN" sz="1600"/>
              <a:t>).</a:t>
            </a:r>
          </a:p>
        </p:txBody>
      </p:sp>
      <p:pic>
        <p:nvPicPr>
          <p:cNvPr id="5" name="Picture 5">
            <a:extLst>
              <a:ext uri="{FF2B5EF4-FFF2-40B4-BE49-F238E27FC236}">
                <a16:creationId xmlns:a16="http://schemas.microsoft.com/office/drawing/2014/main" id="{DF45E5F0-D784-422B-8A79-AE68E50A3C37}"/>
              </a:ext>
            </a:extLst>
          </p:cNvPr>
          <p:cNvPicPr>
            <a:picLocks noChangeAspect="1"/>
          </p:cNvPicPr>
          <p:nvPr/>
        </p:nvPicPr>
        <p:blipFill>
          <a:blip r:embed="rId3"/>
          <a:stretch>
            <a:fillRect/>
          </a:stretch>
        </p:blipFill>
        <p:spPr>
          <a:xfrm>
            <a:off x="5384215" y="2475604"/>
            <a:ext cx="3262872" cy="1709222"/>
          </a:xfrm>
          <a:prstGeom prst="rect">
            <a:avLst/>
          </a:prstGeom>
        </p:spPr>
      </p:pic>
      <p:sp>
        <p:nvSpPr>
          <p:cNvPr id="7" name="TextBox 6">
            <a:extLst>
              <a:ext uri="{FF2B5EF4-FFF2-40B4-BE49-F238E27FC236}">
                <a16:creationId xmlns:a16="http://schemas.microsoft.com/office/drawing/2014/main" id="{B9B16C7C-A198-4C3B-9868-341776833CB5}"/>
              </a:ext>
            </a:extLst>
          </p:cNvPr>
          <p:cNvSpPr txBox="1"/>
          <p:nvPr/>
        </p:nvSpPr>
        <p:spPr>
          <a:xfrm>
            <a:off x="521246" y="2574131"/>
            <a:ext cx="4878487" cy="1477328"/>
          </a:xfrm>
          <a:prstGeom prst="rect">
            <a:avLst/>
          </a:prstGeom>
          <a:noFill/>
        </p:spPr>
        <p:txBody>
          <a:bodyPr wrap="square" lIns="91440" tIns="45720" rIns="91440" bIns="45720" rtlCol="0" anchor="t">
            <a:spAutoFit/>
          </a:bodyPr>
          <a:lstStyle/>
          <a:p>
            <a:pPr marL="285750" indent="-285750" eaLnBrk="1" hangingPunct="1">
              <a:spcAft>
                <a:spcPts val="1200"/>
              </a:spcAft>
              <a:buFont typeface="Arial" panose="020B0604020202020204" pitchFamily="34" charset="0"/>
              <a:buChar char="•"/>
            </a:pPr>
            <a:r>
              <a:rPr lang="en-US" altLang="zh-CN" sz="1600" b="1" dirty="0">
                <a:ea typeface="等线"/>
              </a:rPr>
              <a:t>Only declare overseas student tuition fee income </a:t>
            </a:r>
            <a:r>
              <a:rPr lang="en-US" altLang="zh-CN" sz="1600" dirty="0">
                <a:ea typeface="等线"/>
              </a:rPr>
              <a:t>received from overseas or intending overseas students on a </a:t>
            </a:r>
            <a:r>
              <a:rPr lang="en-US" altLang="zh-CN" sz="1600" b="1" dirty="0">
                <a:ea typeface="等线"/>
              </a:rPr>
              <a:t>student visa </a:t>
            </a:r>
            <a:r>
              <a:rPr lang="en-US" altLang="zh-CN" sz="1600" dirty="0">
                <a:ea typeface="等线"/>
              </a:rPr>
              <a:t>for the 2022 calendar year.</a:t>
            </a:r>
            <a:endParaRPr lang="en-US" altLang="zh-CN" sz="1600" dirty="0">
              <a:ea typeface="等线"/>
              <a:cs typeface="Calibri"/>
            </a:endParaRPr>
          </a:p>
          <a:p>
            <a:pPr marL="285750" indent="-285750">
              <a:spcAft>
                <a:spcPts val="1200"/>
              </a:spcAft>
              <a:buFont typeface="Arial" panose="020B0604020202020204" pitchFamily="34" charset="0"/>
              <a:buChar char="•"/>
            </a:pPr>
            <a:r>
              <a:rPr lang="en-US" altLang="zh-CN" sz="1600" b="1" dirty="0">
                <a:solidFill>
                  <a:srgbClr val="4897A2"/>
                </a:solidFill>
                <a:ea typeface="等线"/>
              </a:rPr>
              <a:t>Ensure your </a:t>
            </a:r>
            <a:r>
              <a:rPr lang="en-US" altLang="zh-CN" sz="1600" b="1" dirty="0">
                <a:solidFill>
                  <a:srgbClr val="4897A2"/>
                </a:solidFill>
                <a:latin typeface="Calibri"/>
                <a:ea typeface="等线"/>
                <a:cs typeface="Calibri"/>
              </a:rPr>
              <a:t>PEO and E-Business </a:t>
            </a:r>
            <a:r>
              <a:rPr lang="en-US" sz="1600" b="1" dirty="0">
                <a:solidFill>
                  <a:srgbClr val="4897A2"/>
                </a:solidFill>
                <a:cs typeface="Arial"/>
              </a:rPr>
              <a:t>contacts and student enrolment data in PRISMS are up-to-date </a:t>
            </a:r>
            <a:endParaRPr lang="en-US" sz="1600" b="1" dirty="0">
              <a:solidFill>
                <a:srgbClr val="4897A2"/>
              </a:solidFill>
              <a:ea typeface="Calibri Light"/>
              <a:cs typeface="Arial"/>
            </a:endParaRPr>
          </a:p>
        </p:txBody>
      </p:sp>
    </p:spTree>
    <p:extLst>
      <p:ext uri="{BB962C8B-B14F-4D97-AF65-F5344CB8AC3E}">
        <p14:creationId xmlns:p14="http://schemas.microsoft.com/office/powerpoint/2010/main" val="1894357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430887"/>
          </a:xfrm>
          <a:prstGeom prst="rect">
            <a:avLst/>
          </a:prstGeom>
          <a:noFill/>
        </p:spPr>
        <p:txBody>
          <a:bodyPr wrap="square" lIns="0" tIns="0" rIns="0" bIns="0" rtlCol="0">
            <a:spAutoFit/>
          </a:bodyPr>
          <a:lstStyle/>
          <a:p>
            <a:pPr>
              <a:spcAft>
                <a:spcPts val="200"/>
              </a:spcAft>
            </a:pPr>
            <a:r>
              <a:rPr lang="en-AU" sz="2800" b="1"/>
              <a:t>Overseas Student Tuition Fee Income Declaration</a:t>
            </a:r>
          </a:p>
        </p:txBody>
      </p:sp>
      <p:sp>
        <p:nvSpPr>
          <p:cNvPr id="4" name="TextBox 3">
            <a:extLst>
              <a:ext uri="{FF2B5EF4-FFF2-40B4-BE49-F238E27FC236}">
                <a16:creationId xmlns:a16="http://schemas.microsoft.com/office/drawing/2014/main" id="{4BE9169F-B0F0-4715-B016-EA843EA66A18}"/>
              </a:ext>
            </a:extLst>
          </p:cNvPr>
          <p:cNvSpPr txBox="1"/>
          <p:nvPr/>
        </p:nvSpPr>
        <p:spPr>
          <a:xfrm>
            <a:off x="539552" y="1205979"/>
            <a:ext cx="8136904" cy="364715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ltLang="zh-CN" sz="1600" dirty="0"/>
              <a:t>Please </a:t>
            </a:r>
            <a:r>
              <a:rPr lang="en-US" altLang="zh-CN" sz="1600" b="1" dirty="0"/>
              <a:t>do not </a:t>
            </a:r>
            <a:r>
              <a:rPr lang="en-US" altLang="zh-CN" sz="1600" dirty="0"/>
              <a:t>include income from:</a:t>
            </a:r>
          </a:p>
          <a:p>
            <a:pPr marL="742950" lvl="1" indent="-285750">
              <a:spcAft>
                <a:spcPts val="500"/>
              </a:spcAft>
              <a:buFont typeface="Arial" panose="020B0604020202020204" pitchFamily="34" charset="0"/>
              <a:buChar char="•"/>
            </a:pPr>
            <a:r>
              <a:rPr lang="en-US" altLang="zh-CN" sz="1550" dirty="0"/>
              <a:t>Students on other visa types</a:t>
            </a:r>
          </a:p>
          <a:p>
            <a:pPr marL="742950" lvl="1" indent="-285750">
              <a:spcAft>
                <a:spcPts val="500"/>
              </a:spcAft>
              <a:buFont typeface="Arial" panose="020B0604020202020204" pitchFamily="34" charset="0"/>
              <a:buChar char="•"/>
            </a:pPr>
            <a:r>
              <a:rPr lang="en-US" altLang="zh-CN" sz="1550" dirty="0"/>
              <a:t>Books or equipment sold to the student</a:t>
            </a:r>
          </a:p>
          <a:p>
            <a:pPr marL="742950" lvl="1" indent="-285750">
              <a:spcAft>
                <a:spcPts val="500"/>
              </a:spcAft>
              <a:buFont typeface="Arial" panose="020B0604020202020204" pitchFamily="34" charset="0"/>
              <a:buChar char="•"/>
            </a:pPr>
            <a:r>
              <a:rPr lang="en-US" altLang="zh-CN" sz="1550" dirty="0"/>
              <a:t>Health insurance</a:t>
            </a:r>
          </a:p>
          <a:p>
            <a:pPr marL="742950" lvl="1" indent="-285750">
              <a:spcAft>
                <a:spcPts val="500"/>
              </a:spcAft>
              <a:buFont typeface="Arial" panose="020B0604020202020204" pitchFamily="34" charset="0"/>
              <a:buChar char="•"/>
            </a:pPr>
            <a:r>
              <a:rPr lang="en-US" altLang="zh-CN" sz="1550" dirty="0"/>
              <a:t>Administration fees</a:t>
            </a:r>
          </a:p>
          <a:p>
            <a:pPr marL="742950" lvl="1" indent="-285750">
              <a:spcAft>
                <a:spcPts val="500"/>
              </a:spcAft>
              <a:buFont typeface="Arial" panose="020B0604020202020204" pitchFamily="34" charset="0"/>
              <a:buChar char="•"/>
            </a:pPr>
            <a:r>
              <a:rPr lang="en-US" altLang="zh-CN" sz="1550" dirty="0"/>
              <a:t>Accommodation</a:t>
            </a:r>
          </a:p>
          <a:p>
            <a:pPr marL="742950" lvl="1" indent="-285750">
              <a:spcAft>
                <a:spcPts val="600"/>
              </a:spcAft>
              <a:buFont typeface="Arial" panose="020B0604020202020204" pitchFamily="34" charset="0"/>
              <a:buChar char="•"/>
            </a:pPr>
            <a:r>
              <a:rPr lang="en-US" altLang="zh-CN" sz="1550" dirty="0"/>
              <a:t>Assisting the student to apply for a hold or a student visa.</a:t>
            </a:r>
          </a:p>
          <a:p>
            <a:pPr marL="285750" indent="-285750">
              <a:spcAft>
                <a:spcPts val="600"/>
              </a:spcAft>
              <a:buFont typeface="Arial" panose="020B0604020202020204" pitchFamily="34" charset="0"/>
              <a:buChar char="•"/>
            </a:pPr>
            <a:r>
              <a:rPr lang="en-US" altLang="zh-CN" sz="1600" dirty="0"/>
              <a:t>All refunds paid to students during the 2022 calendar year should be deducted from the </a:t>
            </a:r>
            <a:r>
              <a:rPr lang="en-US" altLang="zh-CN" sz="1600" b="1" dirty="0"/>
              <a:t>overseas student tuition fees </a:t>
            </a:r>
            <a:r>
              <a:rPr lang="en-US" altLang="zh-CN" sz="1600" dirty="0"/>
              <a:t>prior to declaration.</a:t>
            </a:r>
          </a:p>
          <a:p>
            <a:pPr marL="285750" indent="-285750">
              <a:spcAft>
                <a:spcPts val="600"/>
              </a:spcAft>
              <a:buFont typeface="Arial" panose="020B0604020202020204" pitchFamily="34" charset="0"/>
              <a:buChar char="•"/>
            </a:pPr>
            <a:r>
              <a:rPr lang="en-AU" sz="1600" dirty="0"/>
              <a:t>A detailed description of what should and should not be included in tuition fees can be found in section 7 of the </a:t>
            </a:r>
            <a:r>
              <a:rPr lang="en-AU" sz="1600" i="1" dirty="0"/>
              <a:t>Education Services For Overseas Students Regulations 2019</a:t>
            </a:r>
            <a:r>
              <a:rPr lang="en-AU" sz="1600" dirty="0"/>
              <a:t>.</a:t>
            </a:r>
          </a:p>
          <a:p>
            <a:pPr marL="285750" indent="-285750">
              <a:spcAft>
                <a:spcPts val="600"/>
              </a:spcAft>
              <a:buFont typeface="Arial" panose="020B0604020202020204" pitchFamily="34" charset="0"/>
              <a:buChar char="•"/>
            </a:pPr>
            <a:endParaRPr lang="en-US" altLang="zh-CN" sz="1600" dirty="0"/>
          </a:p>
        </p:txBody>
      </p:sp>
    </p:spTree>
    <p:extLst>
      <p:ext uri="{BB962C8B-B14F-4D97-AF65-F5344CB8AC3E}">
        <p14:creationId xmlns:p14="http://schemas.microsoft.com/office/powerpoint/2010/main" val="887209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611560" y="341883"/>
            <a:ext cx="8136904" cy="430887"/>
          </a:xfrm>
          <a:prstGeom prst="rect">
            <a:avLst/>
          </a:prstGeom>
          <a:noFill/>
        </p:spPr>
        <p:txBody>
          <a:bodyPr wrap="square" lIns="0" tIns="0" rIns="0" bIns="0" rtlCol="0">
            <a:spAutoFit/>
          </a:bodyPr>
          <a:lstStyle/>
          <a:p>
            <a:pPr>
              <a:spcAft>
                <a:spcPts val="200"/>
              </a:spcAft>
            </a:pPr>
            <a:r>
              <a:rPr lang="en-AU" sz="2800" b="1"/>
              <a:t>Income Declaration Screens – 1 </a:t>
            </a:r>
            <a:r>
              <a:rPr lang="en-AU" sz="2000" b="1"/>
              <a:t>(2021 example)</a:t>
            </a:r>
          </a:p>
        </p:txBody>
      </p:sp>
      <p:pic>
        <p:nvPicPr>
          <p:cNvPr id="5" name="Picture 4">
            <a:extLst>
              <a:ext uri="{FF2B5EF4-FFF2-40B4-BE49-F238E27FC236}">
                <a16:creationId xmlns:a16="http://schemas.microsoft.com/office/drawing/2014/main" id="{C8D13BEE-C2D9-4DBB-A311-27473A6AE2DF}"/>
              </a:ext>
            </a:extLst>
          </p:cNvPr>
          <p:cNvPicPr>
            <a:picLocks noChangeAspect="1"/>
          </p:cNvPicPr>
          <p:nvPr/>
        </p:nvPicPr>
        <p:blipFill rotWithShape="1">
          <a:blip r:embed="rId3"/>
          <a:srcRect t="14324" b="3234"/>
          <a:stretch/>
        </p:blipFill>
        <p:spPr>
          <a:xfrm>
            <a:off x="395535" y="845940"/>
            <a:ext cx="8140893" cy="374441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9339DFD-BAAB-4E89-968F-7934141F18D1}"/>
                  </a:ext>
                </a:extLst>
              </p14:cNvPr>
              <p14:cNvContentPartPr/>
              <p14:nvPr/>
            </p14:nvContentPartPr>
            <p14:xfrm>
              <a:off x="1257904" y="968297"/>
              <a:ext cx="696960" cy="19080"/>
            </p14:xfrm>
          </p:contentPart>
        </mc:Choice>
        <mc:Fallback xmlns="">
          <p:pic>
            <p:nvPicPr>
              <p:cNvPr id="2" name="Ink 1">
                <a:extLst>
                  <a:ext uri="{FF2B5EF4-FFF2-40B4-BE49-F238E27FC236}">
                    <a16:creationId xmlns:a16="http://schemas.microsoft.com/office/drawing/2014/main" id="{A9339DFD-BAAB-4E89-968F-7934141F18D1}"/>
                  </a:ext>
                </a:extLst>
              </p:cNvPr>
              <p:cNvPicPr/>
              <p:nvPr/>
            </p:nvPicPr>
            <p:blipFill>
              <a:blip r:embed="rId5"/>
              <a:stretch>
                <a:fillRect/>
              </a:stretch>
            </p:blipFill>
            <p:spPr>
              <a:xfrm>
                <a:off x="1203932" y="860297"/>
                <a:ext cx="804544" cy="234720"/>
              </a:xfrm>
              <a:prstGeom prst="rect">
                <a:avLst/>
              </a:prstGeom>
            </p:spPr>
          </p:pic>
        </mc:Fallback>
      </mc:AlternateContent>
    </p:spTree>
    <p:extLst>
      <p:ext uri="{BB962C8B-B14F-4D97-AF65-F5344CB8AC3E}">
        <p14:creationId xmlns:p14="http://schemas.microsoft.com/office/powerpoint/2010/main" val="2293120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03548" y="341883"/>
            <a:ext cx="8136904" cy="430887"/>
          </a:xfrm>
          <a:prstGeom prst="rect">
            <a:avLst/>
          </a:prstGeom>
          <a:noFill/>
        </p:spPr>
        <p:txBody>
          <a:bodyPr wrap="square" lIns="0" tIns="0" rIns="0" bIns="0" rtlCol="0">
            <a:spAutoFit/>
          </a:bodyPr>
          <a:lstStyle/>
          <a:p>
            <a:pPr>
              <a:spcAft>
                <a:spcPts val="200"/>
              </a:spcAft>
            </a:pPr>
            <a:r>
              <a:rPr lang="en-AU" sz="2800" b="1"/>
              <a:t>Income Declaration Screens – 2 </a:t>
            </a:r>
            <a:r>
              <a:rPr lang="en-AU" sz="2000" b="1"/>
              <a:t>(2021 example)</a:t>
            </a:r>
          </a:p>
        </p:txBody>
      </p:sp>
      <p:pic>
        <p:nvPicPr>
          <p:cNvPr id="7" name="Picture 6">
            <a:extLst>
              <a:ext uri="{FF2B5EF4-FFF2-40B4-BE49-F238E27FC236}">
                <a16:creationId xmlns:a16="http://schemas.microsoft.com/office/drawing/2014/main" id="{9688055F-D836-4DFD-8F28-6FFE0907F91A}"/>
              </a:ext>
            </a:extLst>
          </p:cNvPr>
          <p:cNvPicPr>
            <a:picLocks noChangeAspect="1"/>
          </p:cNvPicPr>
          <p:nvPr/>
        </p:nvPicPr>
        <p:blipFill rotWithShape="1">
          <a:blip r:embed="rId3"/>
          <a:srcRect t="9732" b="1736"/>
          <a:stretch/>
        </p:blipFill>
        <p:spPr>
          <a:xfrm>
            <a:off x="323526" y="772770"/>
            <a:ext cx="7560841" cy="3822914"/>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110CC28-A0DC-4355-BB72-C8B76BE424DF}"/>
                  </a:ext>
                </a:extLst>
              </p14:cNvPr>
              <p14:cNvContentPartPr/>
              <p14:nvPr/>
            </p14:nvContentPartPr>
            <p14:xfrm>
              <a:off x="1122544" y="885857"/>
              <a:ext cx="673200" cy="74880"/>
            </p14:xfrm>
          </p:contentPart>
        </mc:Choice>
        <mc:Fallback xmlns="">
          <p:pic>
            <p:nvPicPr>
              <p:cNvPr id="4" name="Ink 3">
                <a:extLst>
                  <a:ext uri="{FF2B5EF4-FFF2-40B4-BE49-F238E27FC236}">
                    <a16:creationId xmlns:a16="http://schemas.microsoft.com/office/drawing/2014/main" id="{A110CC28-A0DC-4355-BB72-C8B76BE424DF}"/>
                  </a:ext>
                </a:extLst>
              </p:cNvPr>
              <p:cNvPicPr/>
              <p:nvPr/>
            </p:nvPicPr>
            <p:blipFill>
              <a:blip r:embed="rId5"/>
              <a:stretch>
                <a:fillRect/>
              </a:stretch>
            </p:blipFill>
            <p:spPr>
              <a:xfrm>
                <a:off x="1068544" y="777857"/>
                <a:ext cx="780840" cy="290520"/>
              </a:xfrm>
              <a:prstGeom prst="rect">
                <a:avLst/>
              </a:prstGeom>
            </p:spPr>
          </p:pic>
        </mc:Fallback>
      </mc:AlternateContent>
    </p:spTree>
    <p:extLst>
      <p:ext uri="{BB962C8B-B14F-4D97-AF65-F5344CB8AC3E}">
        <p14:creationId xmlns:p14="http://schemas.microsoft.com/office/powerpoint/2010/main" val="2660239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430887"/>
          </a:xfrm>
          <a:prstGeom prst="rect">
            <a:avLst/>
          </a:prstGeom>
          <a:noFill/>
        </p:spPr>
        <p:txBody>
          <a:bodyPr wrap="square" lIns="0" tIns="0" rIns="0" bIns="0" rtlCol="0">
            <a:spAutoFit/>
          </a:bodyPr>
          <a:lstStyle/>
          <a:p>
            <a:pPr>
              <a:spcAft>
                <a:spcPts val="200"/>
              </a:spcAft>
            </a:pPr>
            <a:r>
              <a:rPr lang="en-AU" sz="2800" b="1"/>
              <a:t>Resources</a:t>
            </a:r>
          </a:p>
        </p:txBody>
      </p:sp>
      <p:sp>
        <p:nvSpPr>
          <p:cNvPr id="4" name="TextBox 3">
            <a:extLst>
              <a:ext uri="{FF2B5EF4-FFF2-40B4-BE49-F238E27FC236}">
                <a16:creationId xmlns:a16="http://schemas.microsoft.com/office/drawing/2014/main" id="{4BE9169F-B0F0-4715-B016-EA843EA66A18}"/>
              </a:ext>
            </a:extLst>
          </p:cNvPr>
          <p:cNvSpPr txBox="1"/>
          <p:nvPr/>
        </p:nvSpPr>
        <p:spPr>
          <a:xfrm>
            <a:off x="539552" y="1422003"/>
            <a:ext cx="8136904" cy="2523768"/>
          </a:xfrm>
          <a:prstGeom prst="rect">
            <a:avLst/>
          </a:prstGeom>
          <a:noFill/>
        </p:spPr>
        <p:txBody>
          <a:bodyPr wrap="square" rtlCol="0">
            <a:spAutoFit/>
          </a:bodyPr>
          <a:lstStyle/>
          <a:p>
            <a:pPr marL="285750" indent="-285750" eaLnBrk="1" hangingPunct="1">
              <a:spcAft>
                <a:spcPts val="1800"/>
              </a:spcAft>
              <a:buFont typeface="Arial" panose="020B0604020202020204" pitchFamily="34" charset="0"/>
              <a:buChar char="•"/>
            </a:pPr>
            <a:r>
              <a:rPr lang="en-US" altLang="zh-CN" sz="1600" b="1" i="1"/>
              <a:t>Education Services for Overseas Students Act 2000 </a:t>
            </a:r>
            <a:r>
              <a:rPr lang="en-US" altLang="zh-CN" sz="1600" b="1"/>
              <a:t>(ESOS Act) Section 26 </a:t>
            </a:r>
            <a:br>
              <a:rPr lang="en-US" altLang="zh-CN" sz="1600"/>
            </a:br>
            <a:r>
              <a:rPr lang="en-US" altLang="zh-CN" sz="1600"/>
              <a:t>outlines the disclosure obligations requirement on providers regarding the TPS Levy.</a:t>
            </a:r>
          </a:p>
          <a:p>
            <a:pPr marL="285750" indent="-285750" eaLnBrk="1" hangingPunct="1">
              <a:spcAft>
                <a:spcPts val="1800"/>
              </a:spcAft>
              <a:buFont typeface="Arial" panose="020B0604020202020204" pitchFamily="34" charset="0"/>
              <a:buChar char="•"/>
            </a:pPr>
            <a:r>
              <a:rPr lang="en-US" altLang="zh-CN" sz="1600" b="1" i="1"/>
              <a:t>Education Services for Overseas Students (TPS Levies) Act 2012 </a:t>
            </a:r>
            <a:r>
              <a:rPr lang="en-US" altLang="zh-CN" sz="1600" b="1"/>
              <a:t>&amp; </a:t>
            </a:r>
            <a:r>
              <a:rPr lang="en-US" altLang="zh-CN" sz="1600" b="1" i="1"/>
              <a:t>Education Services for Overseas Students (TPS Levies) (Administrative and Base Fees) Determination 2021</a:t>
            </a:r>
            <a:br>
              <a:rPr lang="en-US" altLang="zh-CN" sz="1600" i="1"/>
            </a:br>
            <a:r>
              <a:rPr lang="en-US" altLang="zh-CN" sz="1600"/>
              <a:t>outlines how the base and administrative fees are calculated.</a:t>
            </a:r>
          </a:p>
          <a:p>
            <a:pPr marL="285750" indent="-285750" eaLnBrk="1" hangingPunct="1">
              <a:spcAft>
                <a:spcPts val="1800"/>
              </a:spcAft>
              <a:buFont typeface="Arial" panose="020B0604020202020204" pitchFamily="34" charset="0"/>
              <a:buChar char="•"/>
            </a:pPr>
            <a:r>
              <a:rPr lang="en-US" altLang="zh-CN" sz="1600" b="1" i="1"/>
              <a:t>Education Services for Overseas Students (TPS Levies) (Risk Rated Premium and Special Tuition Protection Components) Instrument 2021</a:t>
            </a:r>
            <a:br>
              <a:rPr lang="en-US" altLang="zh-CN" sz="1600" i="1"/>
            </a:br>
            <a:r>
              <a:rPr lang="en-US" altLang="zh-CN" sz="1600"/>
              <a:t>sets out the method of calculating the risk rated premium component of the TPS Levy.</a:t>
            </a:r>
          </a:p>
        </p:txBody>
      </p:sp>
    </p:spTree>
    <p:extLst>
      <p:ext uri="{BB962C8B-B14F-4D97-AF65-F5344CB8AC3E}">
        <p14:creationId xmlns:p14="http://schemas.microsoft.com/office/powerpoint/2010/main" val="1481815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6907DD-9D9C-49D5-86F2-2DC9A74D7936}"/>
              </a:ext>
            </a:extLst>
          </p:cNvPr>
          <p:cNvSpPr txBox="1"/>
          <p:nvPr/>
        </p:nvSpPr>
        <p:spPr>
          <a:xfrm>
            <a:off x="539552" y="2152086"/>
            <a:ext cx="3024336" cy="432048"/>
          </a:xfrm>
          <a:prstGeom prst="rect">
            <a:avLst/>
          </a:prstGeom>
          <a:noFill/>
        </p:spPr>
        <p:txBody>
          <a:bodyPr wrap="square" lIns="0" tIns="0" rIns="0" bIns="0" rtlCol="0">
            <a:spAutoFit/>
          </a:bodyPr>
          <a:lstStyle/>
          <a:p>
            <a:pPr>
              <a:spcAft>
                <a:spcPts val="200"/>
              </a:spcAft>
            </a:pPr>
            <a:r>
              <a:rPr lang="en-AU" sz="2800" b="1"/>
              <a:t>Contact Information</a:t>
            </a:r>
            <a:endParaRPr lang="en-AU" sz="1600"/>
          </a:p>
        </p:txBody>
      </p:sp>
      <p:sp>
        <p:nvSpPr>
          <p:cNvPr id="4" name="TextBox 3">
            <a:extLst>
              <a:ext uri="{FF2B5EF4-FFF2-40B4-BE49-F238E27FC236}">
                <a16:creationId xmlns:a16="http://schemas.microsoft.com/office/drawing/2014/main" id="{7DEBB522-681A-4353-BD7A-FFEF7617FBA0}"/>
              </a:ext>
            </a:extLst>
          </p:cNvPr>
          <p:cNvSpPr txBox="1"/>
          <p:nvPr/>
        </p:nvSpPr>
        <p:spPr>
          <a:xfrm>
            <a:off x="4355976" y="1980856"/>
            <a:ext cx="4320480" cy="967765"/>
          </a:xfrm>
          <a:prstGeom prst="rect">
            <a:avLst/>
          </a:prstGeom>
          <a:noFill/>
        </p:spPr>
        <p:txBody>
          <a:bodyPr wrap="square" rtlCol="0">
            <a:spAutoFit/>
          </a:bodyPr>
          <a:lstStyle/>
          <a:p>
            <a:pPr>
              <a:lnSpc>
                <a:spcPct val="107000"/>
              </a:lnSpc>
              <a:spcAft>
                <a:spcPts val="800"/>
              </a:spcAft>
            </a:pPr>
            <a:r>
              <a:rPr lang="en-AU" sz="2400" b="1">
                <a:effectLst/>
                <a:latin typeface="Calibri" panose="020F0502020204030204" pitchFamily="34" charset="0"/>
                <a:ea typeface="Calibri" panose="020F0502020204030204" pitchFamily="34" charset="0"/>
                <a:cs typeface="Calibri" panose="020F0502020204030204" pitchFamily="34" charset="0"/>
              </a:rPr>
              <a:t>W: </a:t>
            </a:r>
            <a:r>
              <a:rPr lang="en-AU" sz="2400">
                <a:effectLst/>
                <a:latin typeface="Calibri" panose="020F0502020204030204" pitchFamily="34" charset="0"/>
                <a:ea typeface="Calibri" panose="020F0502020204030204" pitchFamily="34" charset="0"/>
                <a:cs typeface="Calibri" panose="020F0502020204030204" pitchFamily="34" charset="0"/>
              </a:rPr>
              <a:t>tps.gov.au</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2400" b="1">
                <a:effectLst/>
                <a:latin typeface="Calibri" panose="020F0502020204030204" pitchFamily="34" charset="0"/>
                <a:ea typeface="Calibri" panose="020F0502020204030204" pitchFamily="34" charset="0"/>
                <a:cs typeface="Calibri" panose="020F0502020204030204" pitchFamily="34" charset="0"/>
              </a:rPr>
              <a:t>E: </a:t>
            </a:r>
            <a:r>
              <a:rPr lang="en-AU" sz="2400" u="none" strike="noStrike">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operations@tps.gov.au</a:t>
            </a:r>
            <a:r>
              <a:rPr lang="en-AU" sz="2400">
                <a:effectLst/>
                <a:latin typeface="Calibri" panose="020F0502020204030204" pitchFamily="34" charset="0"/>
                <a:ea typeface="Calibri" panose="020F0502020204030204" pitchFamily="34" charset="0"/>
                <a:cs typeface="Calibri" panose="020F0502020204030204" pitchFamily="34" charset="0"/>
              </a:rPr>
              <a:t> </a:t>
            </a:r>
            <a:endParaRPr lang="en-AU" sz="2400"/>
          </a:p>
        </p:txBody>
      </p:sp>
    </p:spTree>
    <p:extLst>
      <p:ext uri="{BB962C8B-B14F-4D97-AF65-F5344CB8AC3E}">
        <p14:creationId xmlns:p14="http://schemas.microsoft.com/office/powerpoint/2010/main" val="2822583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430887"/>
          </a:xfrm>
          <a:prstGeom prst="rect">
            <a:avLst/>
          </a:prstGeom>
          <a:noFill/>
        </p:spPr>
        <p:txBody>
          <a:bodyPr wrap="square" lIns="0" tIns="0" rIns="0" bIns="0" rtlCol="0">
            <a:spAutoFit/>
          </a:bodyPr>
          <a:lstStyle/>
          <a:p>
            <a:pPr>
              <a:spcAft>
                <a:spcPts val="200"/>
              </a:spcAft>
            </a:pPr>
            <a:r>
              <a:rPr lang="en-AU" sz="2800" b="1"/>
              <a:t>Purpose of the Tuition Protection Service (TPS)</a:t>
            </a:r>
            <a:endParaRPr lang="en-AU" sz="2200"/>
          </a:p>
        </p:txBody>
      </p:sp>
      <p:sp>
        <p:nvSpPr>
          <p:cNvPr id="4" name="TextBox 3">
            <a:extLst>
              <a:ext uri="{FF2B5EF4-FFF2-40B4-BE49-F238E27FC236}">
                <a16:creationId xmlns:a16="http://schemas.microsoft.com/office/drawing/2014/main" id="{4BE9169F-B0F0-4715-B016-EA843EA66A18}"/>
              </a:ext>
            </a:extLst>
          </p:cNvPr>
          <p:cNvSpPr txBox="1"/>
          <p:nvPr/>
        </p:nvSpPr>
        <p:spPr>
          <a:xfrm>
            <a:off x="550409" y="1349995"/>
            <a:ext cx="8136904" cy="2769989"/>
          </a:xfrm>
          <a:prstGeom prst="rect">
            <a:avLst/>
          </a:prstGeom>
          <a:noFill/>
        </p:spPr>
        <p:txBody>
          <a:bodyPr wrap="square" rtlCol="0">
            <a:spAutoFit/>
          </a:bodyPr>
          <a:lstStyle/>
          <a:p>
            <a:pPr marL="285750" indent="-285750" algn="l">
              <a:spcAft>
                <a:spcPts val="600"/>
              </a:spcAft>
              <a:buFont typeface="Arial" panose="020B0604020202020204" pitchFamily="34" charset="0"/>
              <a:buChar char="•"/>
            </a:pPr>
            <a:r>
              <a:rPr lang="en-AU" sz="1600"/>
              <a:t>Australian Government initiative, supported by federal Department of Education</a:t>
            </a:r>
          </a:p>
          <a:p>
            <a:pPr marL="285750" indent="-285750" algn="l">
              <a:spcAft>
                <a:spcPts val="600"/>
              </a:spcAft>
              <a:buFont typeface="Arial" panose="020B0604020202020204" pitchFamily="34" charset="0"/>
              <a:buChar char="•"/>
            </a:pPr>
            <a:r>
              <a:rPr lang="en-AU" sz="1600"/>
              <a:t>Student tuition fee protection scheme</a:t>
            </a:r>
          </a:p>
          <a:p>
            <a:pPr marL="285750" indent="-285750" algn="l">
              <a:spcAft>
                <a:spcPts val="600"/>
              </a:spcAft>
              <a:buFont typeface="Arial" panose="020B0604020202020204" pitchFamily="34" charset="0"/>
              <a:buChar char="•"/>
            </a:pPr>
            <a:r>
              <a:rPr lang="en-AU" sz="1600"/>
              <a:t>Developed for international student fee protection in 2012 and expanded to specified domestic students since 2020</a:t>
            </a:r>
          </a:p>
          <a:p>
            <a:pPr marL="285750" indent="-285750" algn="l">
              <a:spcAft>
                <a:spcPts val="600"/>
              </a:spcAft>
              <a:buFont typeface="Arial" panose="020B0604020202020204" pitchFamily="34" charset="0"/>
              <a:buChar char="•"/>
            </a:pPr>
            <a:r>
              <a:rPr lang="en-AU" sz="1600"/>
              <a:t>Safeguards Australia’s reputation as an education destination</a:t>
            </a:r>
          </a:p>
          <a:p>
            <a:pPr marL="285750" indent="-285750" algn="l">
              <a:spcAft>
                <a:spcPts val="600"/>
              </a:spcAft>
              <a:buFont typeface="Arial" panose="020B0604020202020204" pitchFamily="34" charset="0"/>
              <a:buChar char="•"/>
            </a:pPr>
            <a:r>
              <a:rPr lang="en-AU" sz="1600"/>
              <a:t>Supports registered education providers to understand and meet student obligations</a:t>
            </a:r>
          </a:p>
          <a:p>
            <a:pPr marL="285750" indent="-285750" algn="l">
              <a:spcAft>
                <a:spcPts val="600"/>
              </a:spcAft>
              <a:buFont typeface="Arial" panose="020B0604020202020204" pitchFamily="34" charset="0"/>
              <a:buChar char="•"/>
            </a:pPr>
            <a:r>
              <a:rPr lang="en-AU" sz="1600"/>
              <a:t>Supports students with refunds/loan re-credits or facilitates new education course placements.</a:t>
            </a:r>
          </a:p>
          <a:p>
            <a:pPr marL="285750" indent="-285750">
              <a:spcAft>
                <a:spcPts val="600"/>
              </a:spcAft>
              <a:buFont typeface="Arial" panose="020B0604020202020204" pitchFamily="34" charset="0"/>
              <a:buChar char="•"/>
            </a:pPr>
            <a:r>
              <a:rPr lang="en-AU" sz="1600"/>
              <a:t>Manages levy collections from registered education providers and maintains special accounts</a:t>
            </a:r>
          </a:p>
        </p:txBody>
      </p:sp>
    </p:spTree>
    <p:extLst>
      <p:ext uri="{BB962C8B-B14F-4D97-AF65-F5344CB8AC3E}">
        <p14:creationId xmlns:p14="http://schemas.microsoft.com/office/powerpoint/2010/main" val="11830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861774"/>
          </a:xfrm>
          <a:prstGeom prst="rect">
            <a:avLst/>
          </a:prstGeom>
          <a:noFill/>
        </p:spPr>
        <p:txBody>
          <a:bodyPr wrap="square" lIns="0" tIns="0" rIns="0" bIns="0" rtlCol="0">
            <a:spAutoFit/>
          </a:bodyPr>
          <a:lstStyle/>
          <a:p>
            <a:pPr>
              <a:spcAft>
                <a:spcPts val="200"/>
              </a:spcAft>
            </a:pPr>
            <a:r>
              <a:rPr lang="en-AU" sz="2800" b="1"/>
              <a:t>Legislative Authority for the collection of the TPS Levy – The Tuition Protection International levy</a:t>
            </a:r>
            <a:endParaRPr lang="en-AU" sz="2200"/>
          </a:p>
        </p:txBody>
      </p:sp>
      <p:sp>
        <p:nvSpPr>
          <p:cNvPr id="4" name="TextBox 3">
            <a:extLst>
              <a:ext uri="{FF2B5EF4-FFF2-40B4-BE49-F238E27FC236}">
                <a16:creationId xmlns:a16="http://schemas.microsoft.com/office/drawing/2014/main" id="{4BE9169F-B0F0-4715-B016-EA843EA66A18}"/>
              </a:ext>
            </a:extLst>
          </p:cNvPr>
          <p:cNvSpPr txBox="1"/>
          <p:nvPr/>
        </p:nvSpPr>
        <p:spPr>
          <a:xfrm>
            <a:off x="503548" y="1858275"/>
            <a:ext cx="8136904" cy="584775"/>
          </a:xfrm>
          <a:prstGeom prst="rect">
            <a:avLst/>
          </a:prstGeom>
          <a:noFill/>
        </p:spPr>
        <p:txBody>
          <a:bodyPr wrap="square" rtlCol="0">
            <a:spAutoFit/>
          </a:bodyPr>
          <a:lstStyle/>
          <a:p>
            <a:pPr algn="l">
              <a:spcAft>
                <a:spcPts val="600"/>
              </a:spcAft>
            </a:pPr>
            <a:r>
              <a:rPr lang="en-AU" sz="1600" i="1"/>
              <a:t>Education Services for Overseas Students (ESOS) Act 2000</a:t>
            </a:r>
            <a:br>
              <a:rPr lang="en-AU" sz="1600"/>
            </a:br>
            <a:r>
              <a:rPr lang="en-AU" sz="1600">
                <a:hlinkClick r:id="rId3"/>
              </a:rPr>
              <a:t>https://www.legislation.gov.au/Details/C2022C00066</a:t>
            </a:r>
            <a:endParaRPr lang="en-AU" sz="1600"/>
          </a:p>
        </p:txBody>
      </p:sp>
      <p:pic>
        <p:nvPicPr>
          <p:cNvPr id="5" name="Picture 4" descr="A screenshot of a video game&#10;&#10;Description automatically generated">
            <a:extLst>
              <a:ext uri="{FF2B5EF4-FFF2-40B4-BE49-F238E27FC236}">
                <a16:creationId xmlns:a16="http://schemas.microsoft.com/office/drawing/2014/main" id="{BB9B9E87-2564-4E05-ADB3-24579BA236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2150662"/>
            <a:ext cx="3347716" cy="2138168"/>
          </a:xfrm>
          <a:prstGeom prst="rect">
            <a:avLst/>
          </a:prstGeom>
        </p:spPr>
      </p:pic>
    </p:spTree>
    <p:extLst>
      <p:ext uri="{BB962C8B-B14F-4D97-AF65-F5344CB8AC3E}">
        <p14:creationId xmlns:p14="http://schemas.microsoft.com/office/powerpoint/2010/main" val="2358774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90923" y="335491"/>
            <a:ext cx="8136904" cy="430887"/>
          </a:xfrm>
          <a:prstGeom prst="rect">
            <a:avLst/>
          </a:prstGeom>
          <a:noFill/>
        </p:spPr>
        <p:txBody>
          <a:bodyPr wrap="square" lIns="0" tIns="0" rIns="0" bIns="0" rtlCol="0" anchor="t">
            <a:spAutoFit/>
          </a:bodyPr>
          <a:lstStyle/>
          <a:p>
            <a:pPr>
              <a:spcAft>
                <a:spcPts val="200"/>
              </a:spcAft>
            </a:pPr>
            <a:r>
              <a:rPr lang="en-AU" sz="2800" b="1" dirty="0"/>
              <a:t>TPS Director role and function</a:t>
            </a:r>
            <a:endParaRPr lang="en-AU" sz="2200" dirty="0"/>
          </a:p>
        </p:txBody>
      </p:sp>
      <p:sp>
        <p:nvSpPr>
          <p:cNvPr id="4" name="TextBox 3">
            <a:extLst>
              <a:ext uri="{FF2B5EF4-FFF2-40B4-BE49-F238E27FC236}">
                <a16:creationId xmlns:a16="http://schemas.microsoft.com/office/drawing/2014/main" id="{4BE9169F-B0F0-4715-B016-EA843EA66A18}"/>
              </a:ext>
            </a:extLst>
          </p:cNvPr>
          <p:cNvSpPr txBox="1"/>
          <p:nvPr/>
        </p:nvSpPr>
        <p:spPr>
          <a:xfrm>
            <a:off x="505305" y="892710"/>
            <a:ext cx="8136904" cy="3600986"/>
          </a:xfrm>
          <a:prstGeom prst="rect">
            <a:avLst/>
          </a:prstGeom>
          <a:noFill/>
        </p:spPr>
        <p:txBody>
          <a:bodyPr wrap="square" lIns="91440" tIns="45720" rIns="91440" bIns="45720" rtlCol="0" anchor="t">
            <a:spAutoFit/>
          </a:bodyPr>
          <a:lstStyle/>
          <a:p>
            <a:pPr marL="285750" indent="-285750" algn="l">
              <a:spcAft>
                <a:spcPts val="1200"/>
              </a:spcAft>
              <a:buFont typeface="Arial" panose="020B0604020202020204" pitchFamily="34" charset="0"/>
              <a:buChar char="•"/>
            </a:pPr>
            <a:r>
              <a:rPr lang="en-AU" b="1"/>
              <a:t>Statutory Office Holder </a:t>
            </a:r>
            <a:r>
              <a:rPr lang="en-AU"/>
              <a:t>appointed by the Australian Government</a:t>
            </a:r>
            <a:endParaRPr lang="en-AU">
              <a:ea typeface="+mn-lt"/>
              <a:cs typeface="+mn-lt"/>
            </a:endParaRPr>
          </a:p>
          <a:p>
            <a:pPr marL="285750" indent="-285750">
              <a:spcAft>
                <a:spcPts val="1200"/>
              </a:spcAft>
              <a:buFont typeface="Arial" panose="020B0604020202020204" pitchFamily="34" charset="0"/>
              <a:buChar char="•"/>
            </a:pPr>
            <a:r>
              <a:rPr lang="en-AU" b="1">
                <a:ea typeface="+mn-lt"/>
                <a:cs typeface="+mn-lt"/>
              </a:rPr>
              <a:t>Operational oversight - </a:t>
            </a:r>
            <a:r>
              <a:rPr lang="en-AU">
                <a:ea typeface="+mn-lt"/>
                <a:cs typeface="+mn-lt"/>
              </a:rPr>
              <a:t>The TPS Director oversees the operation of the TPS. This includes the operation of the student placement system, payments to alternative education providers for accepting students affected by an education provider default, and refunds to students where appropriate.</a:t>
            </a:r>
            <a:endParaRPr lang="en-AU"/>
          </a:p>
          <a:p>
            <a:pPr marL="285750" indent="-285750">
              <a:spcAft>
                <a:spcPts val="1200"/>
              </a:spcAft>
              <a:buFont typeface="Arial" panose="020B0604020202020204" pitchFamily="34" charset="0"/>
              <a:buChar char="•"/>
            </a:pPr>
            <a:r>
              <a:rPr lang="en-AU" b="1"/>
              <a:t>TPS Levies - </a:t>
            </a:r>
            <a:r>
              <a:rPr lang="en-AU"/>
              <a:t>The TPS Director is responsible for the TPS annual levy collections from eligible International and Domestic VET and Higher Education providers.</a:t>
            </a:r>
          </a:p>
          <a:p>
            <a:pPr marL="285750" indent="-285750">
              <a:spcAft>
                <a:spcPts val="1200"/>
              </a:spcAft>
              <a:buFont typeface="Arial" panose="020B0604020202020204" pitchFamily="34" charset="0"/>
              <a:buChar char="•"/>
            </a:pPr>
            <a:r>
              <a:rPr lang="en-AU" b="1"/>
              <a:t>TPS Levy Special Accounts</a:t>
            </a:r>
            <a:r>
              <a:rPr lang="en-AU"/>
              <a:t> - the TPS Director is responsible under the law to manage collected TPS Levies in Special accounts. The TPS Director needs to ensure that these accounts are able to meet any drawdowns required as a result of an education provider default. </a:t>
            </a:r>
            <a:endParaRPr lang="en-AU">
              <a:cs typeface="Calibri"/>
            </a:endParaRPr>
          </a:p>
        </p:txBody>
      </p:sp>
    </p:spTree>
    <p:extLst>
      <p:ext uri="{BB962C8B-B14F-4D97-AF65-F5344CB8AC3E}">
        <p14:creationId xmlns:p14="http://schemas.microsoft.com/office/powerpoint/2010/main" val="46973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tanding in front of a white board&#10;&#10;Description automatically generated with medium confidence">
            <a:extLst>
              <a:ext uri="{FF2B5EF4-FFF2-40B4-BE49-F238E27FC236}">
                <a16:creationId xmlns:a16="http://schemas.microsoft.com/office/drawing/2014/main" id="{32534F4A-0784-4CAE-B0B5-B40BA0879E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237"/>
          <a:stretch/>
        </p:blipFill>
        <p:spPr>
          <a:xfrm>
            <a:off x="631767" y="909007"/>
            <a:ext cx="3359481" cy="3546237"/>
          </a:xfrm>
          <a:prstGeom prst="rect">
            <a:avLst/>
          </a:prstGeom>
        </p:spPr>
      </p:pic>
      <p:sp>
        <p:nvSpPr>
          <p:cNvPr id="3" name="TextBox 2">
            <a:extLst>
              <a:ext uri="{FF2B5EF4-FFF2-40B4-BE49-F238E27FC236}">
                <a16:creationId xmlns:a16="http://schemas.microsoft.com/office/drawing/2014/main" id="{294E36CE-3393-468B-8172-48543C44924E}"/>
              </a:ext>
            </a:extLst>
          </p:cNvPr>
          <p:cNvSpPr txBox="1"/>
          <p:nvPr/>
        </p:nvSpPr>
        <p:spPr>
          <a:xfrm>
            <a:off x="6330465" y="909007"/>
            <a:ext cx="2256586" cy="2308324"/>
          </a:xfrm>
          <a:prstGeom prst="rect">
            <a:avLst/>
          </a:prstGeom>
          <a:noFill/>
        </p:spPr>
        <p:txBody>
          <a:bodyPr wrap="square" rtlCol="0">
            <a:spAutoFit/>
          </a:bodyPr>
          <a:lstStyle/>
          <a:p>
            <a:r>
              <a:rPr lang="en-AU" dirty="0">
                <a:latin typeface="+mj-lt"/>
              </a:rPr>
              <a:t>We are a small team of about 14 dedicated professionals located in Canberra in the DESE building– most are camera shy but all are always ready to assist!</a:t>
            </a:r>
          </a:p>
        </p:txBody>
      </p:sp>
      <p:pic>
        <p:nvPicPr>
          <p:cNvPr id="4" name="Picture 2">
            <a:extLst>
              <a:ext uri="{FF2B5EF4-FFF2-40B4-BE49-F238E27FC236}">
                <a16:creationId xmlns:a16="http://schemas.microsoft.com/office/drawing/2014/main" id="{24251472-67E6-4F3D-93FA-491F1B409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829" y="909007"/>
            <a:ext cx="2148551" cy="28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33D58C8-CBAC-4303-9C39-64C88B050C03}"/>
              </a:ext>
            </a:extLst>
          </p:cNvPr>
          <p:cNvSpPr txBox="1"/>
          <p:nvPr/>
        </p:nvSpPr>
        <p:spPr>
          <a:xfrm>
            <a:off x="590923" y="293926"/>
            <a:ext cx="8136904" cy="430887"/>
          </a:xfrm>
          <a:prstGeom prst="rect">
            <a:avLst/>
          </a:prstGeom>
          <a:noFill/>
        </p:spPr>
        <p:txBody>
          <a:bodyPr wrap="square" lIns="0" tIns="0" rIns="0" bIns="0" rtlCol="0" anchor="t">
            <a:spAutoFit/>
          </a:bodyPr>
          <a:lstStyle/>
          <a:p>
            <a:pPr>
              <a:spcAft>
                <a:spcPts val="200"/>
              </a:spcAft>
            </a:pPr>
            <a:r>
              <a:rPr lang="en-AU" sz="2800" b="1" dirty="0"/>
              <a:t>TPS Operations team </a:t>
            </a:r>
            <a:endParaRPr lang="en-AU" sz="2200" dirty="0"/>
          </a:p>
        </p:txBody>
      </p:sp>
    </p:spTree>
    <p:extLst>
      <p:ext uri="{BB962C8B-B14F-4D97-AF65-F5344CB8AC3E}">
        <p14:creationId xmlns:p14="http://schemas.microsoft.com/office/powerpoint/2010/main" val="133808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430887"/>
          </a:xfrm>
          <a:prstGeom prst="rect">
            <a:avLst/>
          </a:prstGeom>
          <a:noFill/>
        </p:spPr>
        <p:txBody>
          <a:bodyPr wrap="square" lIns="0" tIns="0" rIns="0" bIns="0" rtlCol="0">
            <a:spAutoFit/>
          </a:bodyPr>
          <a:lstStyle/>
          <a:p>
            <a:pPr>
              <a:spcAft>
                <a:spcPts val="200"/>
              </a:spcAft>
            </a:pPr>
            <a:r>
              <a:rPr lang="en-AU" sz="2800" b="1"/>
              <a:t>TPS Advisory Board</a:t>
            </a:r>
            <a:endParaRPr lang="en-AU" sz="2200"/>
          </a:p>
        </p:txBody>
      </p:sp>
      <p:sp>
        <p:nvSpPr>
          <p:cNvPr id="4" name="TextBox 3">
            <a:extLst>
              <a:ext uri="{FF2B5EF4-FFF2-40B4-BE49-F238E27FC236}">
                <a16:creationId xmlns:a16="http://schemas.microsoft.com/office/drawing/2014/main" id="{4BE9169F-B0F0-4715-B016-EA843EA66A18}"/>
              </a:ext>
            </a:extLst>
          </p:cNvPr>
          <p:cNvSpPr txBox="1"/>
          <p:nvPr/>
        </p:nvSpPr>
        <p:spPr>
          <a:xfrm>
            <a:off x="596911" y="1144261"/>
            <a:ext cx="7341743" cy="3424014"/>
          </a:xfrm>
          <a:prstGeom prst="rect">
            <a:avLst/>
          </a:prstGeom>
          <a:noFill/>
        </p:spPr>
        <p:txBody>
          <a:bodyPr wrap="square" lIns="91440" tIns="45720" rIns="91440" bIns="45720" rtlCol="0" anchor="t">
            <a:spAutoFit/>
          </a:bodyPr>
          <a:lstStyle/>
          <a:p>
            <a:pPr algn="l">
              <a:spcAft>
                <a:spcPts val="300"/>
              </a:spcAft>
            </a:pPr>
            <a:r>
              <a:rPr lang="en-AU" sz="1400" b="0" i="0" u="none" strike="noStrike" baseline="0" dirty="0"/>
              <a:t>Chair – Ms </a:t>
            </a:r>
            <a:r>
              <a:rPr lang="en-AU" sz="1400" b="1" i="0" u="none" strike="noStrike" baseline="0" dirty="0"/>
              <a:t>Helen Zimmerman </a:t>
            </a:r>
            <a:r>
              <a:rPr lang="en-AU" sz="1400" b="0" i="0" u="none" strike="noStrike" baseline="0" dirty="0"/>
              <a:t>(international education consultant)</a:t>
            </a:r>
          </a:p>
          <a:p>
            <a:pPr algn="l">
              <a:spcAft>
                <a:spcPts val="300"/>
              </a:spcAft>
            </a:pPr>
            <a:r>
              <a:rPr lang="en-AU" sz="1400" b="0" i="0" u="none" strike="noStrike" baseline="0" dirty="0"/>
              <a:t>Deputy Chair – Dr </a:t>
            </a:r>
            <a:r>
              <a:rPr lang="en-AU" sz="1400" b="1" i="0" u="none" strike="noStrike" baseline="0" dirty="0"/>
              <a:t>Kevin Donnelly </a:t>
            </a:r>
            <a:r>
              <a:rPr lang="en-AU" sz="1400" b="0" i="0" u="none" strike="noStrike" baseline="0" dirty="0"/>
              <a:t>AM (education academic)</a:t>
            </a:r>
          </a:p>
          <a:p>
            <a:pPr algn="l">
              <a:spcAft>
                <a:spcPts val="300"/>
              </a:spcAft>
            </a:pPr>
            <a:endParaRPr lang="en-AU" sz="800" b="0" i="0" u="none" strike="noStrike" baseline="0" dirty="0"/>
          </a:p>
          <a:p>
            <a:pPr algn="l">
              <a:spcAft>
                <a:spcPts val="300"/>
              </a:spcAft>
            </a:pPr>
            <a:r>
              <a:rPr lang="en-AU" sz="1400" b="0" i="0" u="none" strike="noStrike" baseline="0" dirty="0"/>
              <a:t>Ms </a:t>
            </a:r>
            <a:r>
              <a:rPr lang="en-AU" sz="1400" b="1" i="0" u="none" strike="noStrike" baseline="0" dirty="0"/>
              <a:t>Jenny Lambert </a:t>
            </a:r>
            <a:r>
              <a:rPr lang="en-AU" sz="1400" i="0" u="none" strike="noStrike" baseline="0" dirty="0"/>
              <a:t>(</a:t>
            </a:r>
            <a:r>
              <a:rPr lang="en-AU" sz="1400" b="0" i="0" u="none" strike="noStrike" baseline="0" dirty="0"/>
              <a:t>education industry policy specialist and advocate)</a:t>
            </a:r>
          </a:p>
          <a:p>
            <a:pPr algn="l">
              <a:spcAft>
                <a:spcPts val="300"/>
              </a:spcAft>
            </a:pPr>
            <a:r>
              <a:rPr lang="en-AU" sz="1400" b="0" i="0" u="none" strike="noStrike" baseline="0" dirty="0"/>
              <a:t>Mr </a:t>
            </a:r>
            <a:r>
              <a:rPr lang="en-AU" sz="1400" b="1" i="0" u="none" strike="noStrike" baseline="0" dirty="0"/>
              <a:t>Phil Honeywood </a:t>
            </a:r>
            <a:r>
              <a:rPr lang="en-AU" sz="1400" b="0" i="0" u="none" strike="noStrike" baseline="0" dirty="0"/>
              <a:t>CEO, International Education Association of Australia</a:t>
            </a:r>
          </a:p>
          <a:p>
            <a:pPr algn="l">
              <a:spcAft>
                <a:spcPts val="300"/>
              </a:spcAft>
            </a:pPr>
            <a:r>
              <a:rPr lang="en-AU" sz="1400" b="0" i="0" u="none" strike="noStrike" baseline="0" dirty="0"/>
              <a:t>Dr </a:t>
            </a:r>
            <a:r>
              <a:rPr lang="en-AU" sz="1400" b="1" i="0" u="none" strike="noStrike" baseline="0" dirty="0"/>
              <a:t>Elizabeth Deane </a:t>
            </a:r>
            <a:r>
              <a:rPr lang="en-AU" sz="1400" b="0" i="0" u="none" strike="noStrike" baseline="0" dirty="0"/>
              <a:t>(academic and higher education consultant)</a:t>
            </a:r>
          </a:p>
          <a:p>
            <a:pPr algn="l">
              <a:spcAft>
                <a:spcPts val="300"/>
              </a:spcAft>
            </a:pPr>
            <a:r>
              <a:rPr lang="en-AU" sz="1400" b="0" i="0" u="none" strike="noStrike" baseline="0" dirty="0"/>
              <a:t>Prof </a:t>
            </a:r>
            <a:r>
              <a:rPr lang="en-AU" sz="1400" b="1" i="0" u="none" strike="noStrike" baseline="0" dirty="0"/>
              <a:t>Warren Bebbington </a:t>
            </a:r>
            <a:r>
              <a:rPr lang="en-AU" sz="1400" b="0" i="0" u="none" strike="noStrike" baseline="0" dirty="0"/>
              <a:t>AM (academic)</a:t>
            </a:r>
          </a:p>
          <a:p>
            <a:pPr algn="l">
              <a:spcAft>
                <a:spcPts val="300"/>
              </a:spcAft>
            </a:pPr>
            <a:r>
              <a:rPr lang="en-AU" sz="1400" b="0" i="0" u="none" strike="noStrike" baseline="0" dirty="0"/>
              <a:t>Mr </a:t>
            </a:r>
            <a:r>
              <a:rPr lang="en-AU" sz="1400" b="1" i="0" u="none" strike="noStrike" baseline="0" dirty="0"/>
              <a:t>Stephen Moir </a:t>
            </a:r>
            <a:r>
              <a:rPr lang="en-AU" sz="1400" b="0" i="0" u="none" strike="noStrike" baseline="0" dirty="0"/>
              <a:t>Group CEO, Motor Trade Association of Western Australia</a:t>
            </a:r>
          </a:p>
          <a:p>
            <a:pPr algn="l">
              <a:spcAft>
                <a:spcPts val="300"/>
              </a:spcAft>
            </a:pPr>
            <a:endParaRPr lang="en-AU" sz="800" b="0" i="0" u="none" strike="noStrike" baseline="0" dirty="0"/>
          </a:p>
          <a:p>
            <a:pPr algn="l">
              <a:spcAft>
                <a:spcPts val="300"/>
              </a:spcAft>
            </a:pPr>
            <a:r>
              <a:rPr lang="en-AU" sz="1400" b="0" i="0" u="none" strike="noStrike" baseline="0" dirty="0"/>
              <a:t>Mr </a:t>
            </a:r>
            <a:r>
              <a:rPr lang="en-AU" sz="1400" b="1" i="0" u="none" strike="noStrike" baseline="0" dirty="0"/>
              <a:t>Guy Thorburn </a:t>
            </a:r>
            <a:r>
              <a:rPr lang="en-AU" sz="1400" b="0" i="0" u="none" strike="noStrike" baseline="0" dirty="0"/>
              <a:t>Australian Government Actuary</a:t>
            </a:r>
          </a:p>
          <a:p>
            <a:pPr algn="l">
              <a:spcAft>
                <a:spcPts val="300"/>
              </a:spcAft>
            </a:pPr>
            <a:r>
              <a:rPr lang="en-AU" sz="1400" b="0" i="0" u="none" strike="noStrike" baseline="0" dirty="0"/>
              <a:t>Mr </a:t>
            </a:r>
            <a:r>
              <a:rPr lang="en-AU" sz="1400" b="1" i="0" u="none" strike="noStrike" baseline="0" dirty="0"/>
              <a:t>Peter Kohlhagen </a:t>
            </a:r>
            <a:r>
              <a:rPr lang="en-AU" sz="1400" b="0" i="0" u="none" strike="noStrike" baseline="0" dirty="0"/>
              <a:t>General Manager, Australian Prudential Regulation Authority</a:t>
            </a:r>
          </a:p>
          <a:p>
            <a:pPr algn="l">
              <a:spcAft>
                <a:spcPts val="300"/>
              </a:spcAft>
            </a:pPr>
            <a:r>
              <a:rPr lang="en-AU" sz="1400" b="0" i="0" u="none" strike="noStrike" baseline="0" dirty="0"/>
              <a:t>Mr </a:t>
            </a:r>
            <a:r>
              <a:rPr lang="en-AU" sz="1400" b="1" i="0" u="none" strike="noStrike" baseline="0" dirty="0"/>
              <a:t>Libor </a:t>
            </a:r>
            <a:r>
              <a:rPr lang="en-AU" sz="1400" b="1" i="0" u="none" strike="noStrike" baseline="0" dirty="0" err="1"/>
              <a:t>Pelecky</a:t>
            </a:r>
            <a:r>
              <a:rPr lang="en-AU" sz="1400" b="1" i="0" u="none" strike="noStrike" baseline="0" dirty="0"/>
              <a:t> </a:t>
            </a:r>
            <a:r>
              <a:rPr lang="en-AU" sz="1400" b="0" i="0" u="none" strike="noStrike" baseline="0" dirty="0"/>
              <a:t>First Assistant Secretary, Commonwealth Department of Finance</a:t>
            </a:r>
          </a:p>
          <a:p>
            <a:pPr algn="l">
              <a:spcAft>
                <a:spcPts val="300"/>
              </a:spcAft>
            </a:pPr>
            <a:r>
              <a:rPr lang="en-AU" sz="1400" b="0" i="0" u="none" strike="noStrike" baseline="0" dirty="0"/>
              <a:t>Ms </a:t>
            </a:r>
            <a:r>
              <a:rPr lang="en-AU" sz="1400" b="1" i="0" u="none" strike="noStrike" baseline="0" dirty="0"/>
              <a:t>Anne Vickers </a:t>
            </a:r>
            <a:r>
              <a:rPr lang="en-AU" sz="1400" b="0" i="0" u="none" strike="noStrike" baseline="0" dirty="0"/>
              <a:t>Commonwealth Department of Home Affairs</a:t>
            </a:r>
          </a:p>
          <a:p>
            <a:pPr algn="l">
              <a:spcAft>
                <a:spcPts val="300"/>
              </a:spcAft>
            </a:pPr>
            <a:r>
              <a:rPr lang="en-AU" sz="1400" b="0" i="0" u="none" strike="noStrike" baseline="0" dirty="0"/>
              <a:t>Ms </a:t>
            </a:r>
            <a:r>
              <a:rPr lang="en-AU" sz="1400" b="1" i="0" u="none" strike="noStrike" baseline="0" dirty="0"/>
              <a:t>Karen </a:t>
            </a:r>
            <a:r>
              <a:rPr lang="en-AU" sz="1400" b="1" i="0" u="none" strike="noStrike" baseline="0" dirty="0" err="1"/>
              <a:t>Sandercock</a:t>
            </a:r>
            <a:r>
              <a:rPr lang="en-AU" sz="1400" b="1" i="0" u="none" strike="noStrike" baseline="0" dirty="0"/>
              <a:t> </a:t>
            </a:r>
            <a:r>
              <a:rPr lang="en-AU" sz="1400" b="0" i="0" u="none" strike="noStrike" baseline="0" dirty="0"/>
              <a:t>First Assistant Secretary, Commonwealth Department of Education</a:t>
            </a:r>
            <a:endParaRPr lang="en-AU" sz="1400" dirty="0"/>
          </a:p>
        </p:txBody>
      </p:sp>
      <p:sp>
        <p:nvSpPr>
          <p:cNvPr id="5" name="Oval 4">
            <a:extLst>
              <a:ext uri="{FF2B5EF4-FFF2-40B4-BE49-F238E27FC236}">
                <a16:creationId xmlns:a16="http://schemas.microsoft.com/office/drawing/2014/main" id="{DAEAF8EC-BACA-4776-86D2-547938E30941}"/>
              </a:ext>
            </a:extLst>
          </p:cNvPr>
          <p:cNvSpPr/>
          <p:nvPr/>
        </p:nvSpPr>
        <p:spPr>
          <a:xfrm>
            <a:off x="6372200" y="1144261"/>
            <a:ext cx="2232248" cy="2232248"/>
          </a:xfrm>
          <a:prstGeom prst="ellipse">
            <a:avLst/>
          </a:prstGeom>
          <a:solidFill>
            <a:srgbClr val="4897A2"/>
          </a:solidFill>
          <a:ln>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C81367CE-1238-4B2F-ADAF-578507DDEE64}"/>
              </a:ext>
            </a:extLst>
          </p:cNvPr>
          <p:cNvSpPr txBox="1"/>
          <p:nvPr/>
        </p:nvSpPr>
        <p:spPr>
          <a:xfrm>
            <a:off x="6462210" y="1710035"/>
            <a:ext cx="2052228" cy="954107"/>
          </a:xfrm>
          <a:prstGeom prst="rect">
            <a:avLst/>
          </a:prstGeom>
          <a:noFill/>
        </p:spPr>
        <p:txBody>
          <a:bodyPr wrap="square" rtlCol="0">
            <a:spAutoFit/>
          </a:bodyPr>
          <a:lstStyle/>
          <a:p>
            <a:pPr algn="ctr"/>
            <a:r>
              <a:rPr lang="en-AU">
                <a:solidFill>
                  <a:schemeClr val="bg1"/>
                </a:solidFill>
              </a:rPr>
              <a:t>View board member profiles at</a:t>
            </a:r>
          </a:p>
          <a:p>
            <a:pPr algn="ctr"/>
            <a:r>
              <a:rPr lang="en-AU" sz="2000" b="1">
                <a:solidFill>
                  <a:schemeClr val="bg1"/>
                </a:solidFill>
              </a:rPr>
              <a:t>www.tps.gov.au</a:t>
            </a:r>
          </a:p>
        </p:txBody>
      </p:sp>
    </p:spTree>
    <p:extLst>
      <p:ext uri="{BB962C8B-B14F-4D97-AF65-F5344CB8AC3E}">
        <p14:creationId xmlns:p14="http://schemas.microsoft.com/office/powerpoint/2010/main" val="429114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6E168E-C190-427E-83EC-52B79D7ADEE5}"/>
              </a:ext>
            </a:extLst>
          </p:cNvPr>
          <p:cNvSpPr txBox="1"/>
          <p:nvPr/>
        </p:nvSpPr>
        <p:spPr>
          <a:xfrm>
            <a:off x="539552" y="550777"/>
            <a:ext cx="8136904" cy="430887"/>
          </a:xfrm>
          <a:prstGeom prst="rect">
            <a:avLst/>
          </a:prstGeom>
          <a:noFill/>
        </p:spPr>
        <p:txBody>
          <a:bodyPr wrap="square" lIns="0" tIns="0" rIns="0" bIns="0" rtlCol="0" anchor="t">
            <a:spAutoFit/>
          </a:bodyPr>
          <a:lstStyle/>
          <a:p>
            <a:pPr>
              <a:spcAft>
                <a:spcPts val="200"/>
              </a:spcAft>
            </a:pPr>
            <a:r>
              <a:rPr lang="en-AU" sz="2800" b="1" dirty="0"/>
              <a:t>TPS [International] Levy Drafting and Instruments</a:t>
            </a:r>
            <a:endParaRPr lang="en-AU" sz="2200" dirty="0"/>
          </a:p>
        </p:txBody>
      </p:sp>
      <p:sp>
        <p:nvSpPr>
          <p:cNvPr id="4" name="TextBox 3">
            <a:extLst>
              <a:ext uri="{FF2B5EF4-FFF2-40B4-BE49-F238E27FC236}">
                <a16:creationId xmlns:a16="http://schemas.microsoft.com/office/drawing/2014/main" id="{4BE9169F-B0F0-4715-B016-EA843EA66A18}"/>
              </a:ext>
            </a:extLst>
          </p:cNvPr>
          <p:cNvSpPr txBox="1"/>
          <p:nvPr/>
        </p:nvSpPr>
        <p:spPr>
          <a:xfrm>
            <a:off x="539552" y="1139475"/>
            <a:ext cx="8136904" cy="3170099"/>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AU" sz="1500" b="1" dirty="0">
                <a:solidFill>
                  <a:srgbClr val="4897A2"/>
                </a:solidFill>
                <a:ea typeface="+mn-lt"/>
                <a:cs typeface="+mn-lt"/>
              </a:rPr>
              <a:t>Education Providers pay annual levies commensurate with their size and risk. </a:t>
            </a:r>
            <a:endParaRPr lang="en-AU" dirty="0">
              <a:solidFill>
                <a:srgbClr val="4897A2"/>
              </a:solidFill>
            </a:endParaRPr>
          </a:p>
          <a:p>
            <a:pPr marL="285750" indent="-285750">
              <a:spcAft>
                <a:spcPts val="600"/>
              </a:spcAft>
              <a:buFont typeface="Arial,Sans-Serif" panose="020B0604020202020204" pitchFamily="34" charset="0"/>
              <a:buChar char="•"/>
            </a:pPr>
            <a:r>
              <a:rPr lang="en-AU" sz="1500" b="1" dirty="0">
                <a:solidFill>
                  <a:srgbClr val="4897A2"/>
                </a:solidFill>
                <a:ea typeface="+mn-lt"/>
                <a:cs typeface="+mn-lt"/>
              </a:rPr>
              <a:t>TPS Levy Instruments </a:t>
            </a:r>
            <a:r>
              <a:rPr lang="en-AU" sz="1500" b="1" dirty="0">
                <a:solidFill>
                  <a:srgbClr val="000000"/>
                </a:solidFill>
                <a:ea typeface="+mn-lt"/>
                <a:cs typeface="+mn-lt"/>
              </a:rPr>
              <a:t>- </a:t>
            </a:r>
            <a:r>
              <a:rPr lang="en-AU" sz="1500" dirty="0">
                <a:solidFill>
                  <a:srgbClr val="000000"/>
                </a:solidFill>
                <a:ea typeface="+mn-lt"/>
                <a:cs typeface="+mn-lt"/>
              </a:rPr>
              <a:t>The TPS Levy is determined in legislative instruments which are made under the power delegated by the Parliament. The levy instruments state the methodology used to calculate the levy component amounts that education providers will be required to pay and also describes any changes in the methodology.</a:t>
            </a:r>
            <a:endParaRPr lang="en-AU" sz="1500" dirty="0">
              <a:solidFill>
                <a:srgbClr val="000000"/>
              </a:solidFill>
              <a:cs typeface="Calibri"/>
            </a:endParaRPr>
          </a:p>
          <a:p>
            <a:pPr marL="285750" indent="-285750">
              <a:spcAft>
                <a:spcPts val="600"/>
              </a:spcAft>
              <a:buFont typeface="Arial,Sans-Serif" panose="020B0604020202020204" pitchFamily="34" charset="0"/>
              <a:buChar char="•"/>
            </a:pPr>
            <a:r>
              <a:rPr lang="en-AU" sz="1500" b="1" dirty="0">
                <a:solidFill>
                  <a:srgbClr val="4897A2"/>
                </a:solidFill>
                <a:ea typeface="+mn-lt"/>
                <a:cs typeface="+mn-lt"/>
              </a:rPr>
              <a:t>Levy drafting </a:t>
            </a:r>
            <a:r>
              <a:rPr lang="en-AU" sz="1500" b="1" dirty="0">
                <a:ea typeface="+mn-lt"/>
                <a:cs typeface="+mn-lt"/>
              </a:rPr>
              <a:t>- </a:t>
            </a:r>
            <a:r>
              <a:rPr lang="en-AU" sz="1500" dirty="0">
                <a:ea typeface="+mn-lt"/>
                <a:cs typeface="+mn-lt"/>
              </a:rPr>
              <a:t>Following advice from the TPS Advisory Board the </a:t>
            </a:r>
            <a:r>
              <a:rPr lang="en-AU" sz="1500" b="1" dirty="0">
                <a:ea typeface="+mn-lt"/>
                <a:cs typeface="+mn-lt"/>
              </a:rPr>
              <a:t>TPS Director will set the risk rated premium </a:t>
            </a:r>
            <a:r>
              <a:rPr lang="en-AU" sz="1500" dirty="0">
                <a:ea typeface="+mn-lt"/>
                <a:cs typeface="+mn-lt"/>
              </a:rPr>
              <a:t>and</a:t>
            </a:r>
            <a:r>
              <a:rPr lang="en-AU" sz="1500" b="1" dirty="0">
                <a:ea typeface="+mn-lt"/>
                <a:cs typeface="+mn-lt"/>
              </a:rPr>
              <a:t> special tuition protection components </a:t>
            </a:r>
            <a:r>
              <a:rPr lang="en-AU" sz="1500" dirty="0">
                <a:ea typeface="+mn-lt"/>
                <a:cs typeface="+mn-lt"/>
              </a:rPr>
              <a:t>of the levy. The responsible </a:t>
            </a:r>
            <a:r>
              <a:rPr lang="en-AU" sz="1500" b="1" dirty="0">
                <a:ea typeface="+mn-lt"/>
                <a:cs typeface="+mn-lt"/>
              </a:rPr>
              <a:t>Minister sets the administrative and base fee component</a:t>
            </a:r>
            <a:r>
              <a:rPr lang="en-AU" sz="1500" dirty="0">
                <a:ea typeface="+mn-lt"/>
                <a:cs typeface="+mn-lt"/>
              </a:rPr>
              <a:t> of each levy. </a:t>
            </a:r>
            <a:endParaRPr lang="en-AU" sz="1500" dirty="0">
              <a:cs typeface="Calibri"/>
            </a:endParaRPr>
          </a:p>
          <a:p>
            <a:pPr marL="285750" indent="-285750">
              <a:spcAft>
                <a:spcPts val="600"/>
              </a:spcAft>
              <a:buFont typeface="Arial,Sans-Serif" panose="020B0604020202020204" pitchFamily="34" charset="0"/>
              <a:buChar char="•"/>
            </a:pPr>
            <a:r>
              <a:rPr lang="en-AU" sz="1500" b="1" dirty="0">
                <a:solidFill>
                  <a:srgbClr val="4897A2"/>
                </a:solidFill>
                <a:cs typeface="Calibri"/>
              </a:rPr>
              <a:t>Authorising the TPS Levy Instruments</a:t>
            </a:r>
            <a:r>
              <a:rPr lang="en-AU" sz="1500" dirty="0">
                <a:solidFill>
                  <a:srgbClr val="4897A2"/>
                </a:solidFill>
                <a:cs typeface="Calibri"/>
              </a:rPr>
              <a:t> </a:t>
            </a:r>
            <a:r>
              <a:rPr lang="en-AU" sz="1500" dirty="0">
                <a:cs typeface="Calibri"/>
              </a:rPr>
              <a:t>– The TPS Director and Department of Education manages the drafting of the TPS Levy instruments and ensures that they are made into law in accordance with the relevant TPS Levy legislation.</a:t>
            </a:r>
            <a:endParaRPr lang="en-AU" sz="1500" dirty="0"/>
          </a:p>
          <a:p>
            <a:pPr marL="285750" indent="-285750">
              <a:spcAft>
                <a:spcPts val="600"/>
              </a:spcAft>
              <a:buFont typeface="Arial,Sans-Serif" panose="020B0604020202020204" pitchFamily="34" charset="0"/>
              <a:buChar char="•"/>
            </a:pPr>
            <a:r>
              <a:rPr lang="en-AU" sz="1500" dirty="0">
                <a:cs typeface="Calibri"/>
              </a:rPr>
              <a:t>Links to the TPS Levy Instruments are available on </a:t>
            </a:r>
            <a:r>
              <a:rPr lang="en-AU" sz="1500" dirty="0">
                <a:cs typeface="Calibri"/>
                <a:hlinkClick r:id="rId3"/>
              </a:rPr>
              <a:t>www.TPS.gov.au.</a:t>
            </a:r>
            <a:endParaRPr lang="en-AU" sz="1500" dirty="0">
              <a:ea typeface="Calibri"/>
              <a:cs typeface="Calibri"/>
            </a:endParaRPr>
          </a:p>
        </p:txBody>
      </p:sp>
    </p:spTree>
    <p:extLst>
      <p:ext uri="{BB962C8B-B14F-4D97-AF65-F5344CB8AC3E}">
        <p14:creationId xmlns:p14="http://schemas.microsoft.com/office/powerpoint/2010/main" val="204537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4EF61A-A44C-4EA9-A270-C2623A28C8C4}"/>
              </a:ext>
            </a:extLst>
          </p:cNvPr>
          <p:cNvSpPr/>
          <p:nvPr/>
        </p:nvSpPr>
        <p:spPr>
          <a:xfrm>
            <a:off x="3635896" y="0"/>
            <a:ext cx="5508104" cy="4662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87D73479-7099-43D6-A8B2-BB6DA88278A6}"/>
              </a:ext>
            </a:extLst>
          </p:cNvPr>
          <p:cNvSpPr txBox="1"/>
          <p:nvPr/>
        </p:nvSpPr>
        <p:spPr>
          <a:xfrm>
            <a:off x="539552" y="2143244"/>
            <a:ext cx="2736304" cy="861774"/>
          </a:xfrm>
          <a:prstGeom prst="rect">
            <a:avLst/>
          </a:prstGeom>
          <a:noFill/>
        </p:spPr>
        <p:txBody>
          <a:bodyPr wrap="square" lIns="0" tIns="0" rIns="0" bIns="0" rtlCol="0">
            <a:spAutoFit/>
          </a:bodyPr>
          <a:lstStyle/>
          <a:p>
            <a:pPr>
              <a:spcAft>
                <a:spcPts val="200"/>
              </a:spcAft>
            </a:pPr>
            <a:r>
              <a:rPr lang="en-AU" sz="2800" b="1"/>
              <a:t>Draft 2023 TPS International Levy</a:t>
            </a:r>
            <a:endParaRPr lang="en-AU" sz="1600"/>
          </a:p>
        </p:txBody>
      </p:sp>
      <p:sp>
        <p:nvSpPr>
          <p:cNvPr id="4" name="TextBox 3">
            <a:extLst>
              <a:ext uri="{FF2B5EF4-FFF2-40B4-BE49-F238E27FC236}">
                <a16:creationId xmlns:a16="http://schemas.microsoft.com/office/drawing/2014/main" id="{29A11D02-DB1F-451F-9D51-D024372F9707}"/>
              </a:ext>
            </a:extLst>
          </p:cNvPr>
          <p:cNvSpPr txBox="1"/>
          <p:nvPr/>
        </p:nvSpPr>
        <p:spPr>
          <a:xfrm>
            <a:off x="4085692" y="1235303"/>
            <a:ext cx="4608512" cy="2923877"/>
          </a:xfrm>
          <a:prstGeom prst="rect">
            <a:avLst/>
          </a:prstGeom>
          <a:noFill/>
        </p:spPr>
        <p:txBody>
          <a:bodyPr wrap="square" lIns="0" tIns="0" rIns="0" bIns="0" rtlCol="0" anchor="t">
            <a:spAutoFit/>
          </a:bodyPr>
          <a:lstStyle/>
          <a:p>
            <a:pPr marL="457200" indent="-457200">
              <a:spcAft>
                <a:spcPts val="1200"/>
              </a:spcAft>
              <a:buFont typeface="Arial" panose="020B0604020202020204" pitchFamily="34" charset="0"/>
              <a:buChar char="•"/>
            </a:pPr>
            <a:r>
              <a:rPr lang="en-AU" sz="1600">
                <a:solidFill>
                  <a:schemeClr val="bg1"/>
                </a:solidFill>
              </a:rPr>
              <a:t>The TPS Advisory Board offered its draft advice to the TPS Director on the 2023 TPS International Levy on 24 August 2022.</a:t>
            </a:r>
            <a:endParaRPr lang="en-AU" sz="1600">
              <a:solidFill>
                <a:schemeClr val="bg1"/>
              </a:solidFill>
              <a:cs typeface="Calibri"/>
            </a:endParaRPr>
          </a:p>
          <a:p>
            <a:pPr marL="457200" indent="-457200">
              <a:spcAft>
                <a:spcPts val="1200"/>
              </a:spcAft>
              <a:buFont typeface="Arial" panose="020B0604020202020204" pitchFamily="34" charset="0"/>
              <a:buChar char="•"/>
            </a:pPr>
            <a:r>
              <a:rPr lang="en-AU" sz="1600">
                <a:solidFill>
                  <a:schemeClr val="bg1"/>
                </a:solidFill>
              </a:rPr>
              <a:t>The draft advice can be viewed under </a:t>
            </a:r>
            <a:r>
              <a:rPr lang="en-AU" sz="1600" i="1">
                <a:solidFill>
                  <a:schemeClr val="bg1"/>
                </a:solidFill>
              </a:rPr>
              <a:t>Resources</a:t>
            </a:r>
            <a:r>
              <a:rPr lang="en-AU" sz="1600">
                <a:solidFill>
                  <a:schemeClr val="bg1"/>
                </a:solidFill>
              </a:rPr>
              <a:t> on the TPS website.</a:t>
            </a:r>
            <a:endParaRPr lang="en-AU" sz="1600">
              <a:solidFill>
                <a:schemeClr val="bg1"/>
              </a:solidFill>
              <a:cs typeface="Calibri"/>
            </a:endParaRPr>
          </a:p>
          <a:p>
            <a:pPr marL="457200" indent="-457200">
              <a:spcAft>
                <a:spcPts val="1200"/>
              </a:spcAft>
              <a:buFont typeface="Arial" panose="020B0604020202020204" pitchFamily="34" charset="0"/>
              <a:buChar char="•"/>
            </a:pPr>
            <a:r>
              <a:rPr lang="en-AU" sz="1600">
                <a:solidFill>
                  <a:schemeClr val="bg1"/>
                </a:solidFill>
              </a:rPr>
              <a:t>Now open for sector feedback on 2023 TPS  [International] Levy settings until 7 October.</a:t>
            </a:r>
            <a:endParaRPr lang="en-AU" sz="1600">
              <a:solidFill>
                <a:schemeClr val="bg1"/>
              </a:solidFill>
              <a:cs typeface="Calibri"/>
            </a:endParaRPr>
          </a:p>
          <a:p>
            <a:pPr marL="457200" indent="-457200">
              <a:spcAft>
                <a:spcPts val="1200"/>
              </a:spcAft>
              <a:buFont typeface="Arial" panose="020B0604020202020204" pitchFamily="34" charset="0"/>
              <a:buChar char="•"/>
            </a:pPr>
            <a:r>
              <a:rPr lang="en-AU" sz="1600">
                <a:solidFill>
                  <a:schemeClr val="bg1"/>
                </a:solidFill>
              </a:rPr>
              <a:t>The TPS Advisory Board will consider the sector feedback before offering its final advice to the TPS Director at its 26 October meeting.</a:t>
            </a:r>
            <a:endParaRPr lang="en-AU" sz="1600">
              <a:solidFill>
                <a:schemeClr val="bg1"/>
              </a:solidFill>
              <a:cs typeface="Calibri"/>
            </a:endParaRPr>
          </a:p>
        </p:txBody>
      </p:sp>
    </p:spTree>
    <p:extLst>
      <p:ext uri="{BB962C8B-B14F-4D97-AF65-F5344CB8AC3E}">
        <p14:creationId xmlns:p14="http://schemas.microsoft.com/office/powerpoint/2010/main" val="3133952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4" ma:contentTypeDescription="Create a new document." ma:contentTypeScope="" ma:versionID="c7cbc7b94c15070ceabbd1aee0786d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4f647923c49e7eff47aa29fddcb898c5"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934866-407e-4eb7-84a5-689e8997aac6">
      <Terms xmlns="http://schemas.microsoft.com/office/infopath/2007/PartnerControls"/>
    </lcf76f155ced4ddcb4097134ff3c332f>
    <TaxCatchAll xmlns="1d95c80d-1bfc-4284-8ead-90dee9a0b47f" xsi:nil="true"/>
    <SharedWithUsers xmlns="1d95c80d-1bfc-4284-8ead-90dee9a0b47f">
      <UserInfo>
        <DisplayName>LAMBERT,Mirah</DisplayName>
        <AccountId>36</AccountId>
        <AccountType/>
      </UserInfo>
      <UserInfo>
        <DisplayName>BURT,Tegan</DisplayName>
        <AccountId>37</AccountId>
        <AccountType/>
      </UserInfo>
      <UserInfo>
        <DisplayName>AMBROSINO,Brianna</DisplayName>
        <AccountId>77</AccountId>
        <AccountType/>
      </UserInfo>
      <UserInfo>
        <DisplayName>WALKER,Michelle</DisplayName>
        <AccountId>13</AccountId>
        <AccountType/>
      </UserInfo>
    </SharedWithUsers>
  </documentManagement>
</p:properties>
</file>

<file path=customXml/itemProps1.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2.xml><?xml version="1.0" encoding="utf-8"?>
<ds:datastoreItem xmlns:ds="http://schemas.openxmlformats.org/officeDocument/2006/customXml" ds:itemID="{C3F5CE84-DFB7-4854-976E-76B4CA2C4389}">
  <ds:schemaRefs>
    <ds:schemaRef ds:uri="1d95c80d-1bfc-4284-8ead-90dee9a0b47f"/>
    <ds:schemaRef ds:uri="21934866-407e-4eb7-84a5-689e8997aa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55A463-E88A-4765-9A1A-8834114F8F6A}">
  <ds:schemaRefs>
    <ds:schemaRef ds:uri="1d95c80d-1bfc-4284-8ead-90dee9a0b47f"/>
    <ds:schemaRef ds:uri="21934866-407e-4eb7-84a5-689e8997aac6"/>
    <ds:schemaRef ds:uri="http://purl.org/dc/elements/1.1/"/>
    <ds:schemaRef ds:uri="http://schemas.microsoft.com/office/infopath/2007/PartnerControls"/>
    <ds:schemaRef ds:uri="http://www.w3.org/XML/1998/namespace"/>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395</TotalTime>
  <Words>2201</Words>
  <Application>Microsoft Office PowerPoint</Application>
  <PresentationFormat>Custom</PresentationFormat>
  <Paragraphs>212</Paragraphs>
  <Slides>29</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Arial,Sans-Serif</vt:lpstr>
      <vt:lpstr>Calibri</vt:lpstr>
      <vt:lpstr>Calibri Light</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Jones</dc:creator>
  <cp:lastModifiedBy>LAMBERT,Mirah</cp:lastModifiedBy>
  <cp:revision>13</cp:revision>
  <dcterms:created xsi:type="dcterms:W3CDTF">2014-06-03T05:41:25Z</dcterms:created>
  <dcterms:modified xsi:type="dcterms:W3CDTF">2022-10-07T01:37:31Z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0x010100D0A9CCE9CD21384385A19063B05DA87A</vt:lpwstr>
  </property>
  <property fmtid="{D5CDD505-2E9C-101B-9397-08002B2CF9AE}" pid="6" name="Department Stream">
    <vt:lpwstr>Education</vt:lpwstr>
  </property>
  <property fmtid="{D5CDD505-2E9C-101B-9397-08002B2CF9AE}" pid="7" name="TemplateUrl">
    <vt:lpwstr/>
  </property>
  <property fmtid="{D5CDD505-2E9C-101B-9397-08002B2CF9AE}" pid="8" name="MSIP_Label_5f877481-9e35-4b68-b667-876a73c6db41_Enabled">
    <vt:lpwstr>true</vt:lpwstr>
  </property>
  <property fmtid="{D5CDD505-2E9C-101B-9397-08002B2CF9AE}" pid="9" name="MSIP_Label_5f877481-9e35-4b68-b667-876a73c6db41_SetDate">
    <vt:lpwstr>2022-04-19T04:17:43Z</vt:lpwstr>
  </property>
  <property fmtid="{D5CDD505-2E9C-101B-9397-08002B2CF9AE}" pid="10" name="MSIP_Label_5f877481-9e35-4b68-b667-876a73c6db41_Method">
    <vt:lpwstr>Privileged</vt:lpwstr>
  </property>
  <property fmtid="{D5CDD505-2E9C-101B-9397-08002B2CF9AE}" pid="11" name="MSIP_Label_5f877481-9e35-4b68-b667-876a73c6db41_Name">
    <vt:lpwstr>5f877481-9e35-4b68-b667-876a73c6db41</vt:lpwstr>
  </property>
  <property fmtid="{D5CDD505-2E9C-101B-9397-08002B2CF9AE}" pid="12" name="MSIP_Label_5f877481-9e35-4b68-b667-876a73c6db41_SiteId">
    <vt:lpwstr>dd0cfd15-4558-4b12-8bad-ea26984fc417</vt:lpwstr>
  </property>
  <property fmtid="{D5CDD505-2E9C-101B-9397-08002B2CF9AE}" pid="13" name="MSIP_Label_5f877481-9e35-4b68-b667-876a73c6db41_ActionId">
    <vt:lpwstr>75978234-e83f-4c38-8ad6-78ad0769c5ed</vt:lpwstr>
  </property>
  <property fmtid="{D5CDD505-2E9C-101B-9397-08002B2CF9AE}" pid="14" name="MSIP_Label_5f877481-9e35-4b68-b667-876a73c6db41_ContentBits">
    <vt:lpwstr>0</vt:lpwstr>
  </property>
  <property fmtid="{D5CDD505-2E9C-101B-9397-08002B2CF9AE}" pid="15" name="MediaServiceImageTags">
    <vt:lpwstr/>
  </property>
</Properties>
</file>