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  <p:sldMasterId id="2147483728" r:id="rId5"/>
    <p:sldMasterId id="2147483738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9" r:id="rId9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E,Sean" initials="L" lastIdx="1" clrIdx="0">
    <p:extLst>
      <p:ext uri="{19B8F6BF-5375-455C-9EA6-DF929625EA0E}">
        <p15:presenceInfo xmlns:p15="http://schemas.microsoft.com/office/powerpoint/2012/main" userId="S::Sean.Leane@education.gov.au::70c4486e-a1bc-4620-b9f3-11886fe3f6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3F"/>
    <a:srgbClr val="012C3D"/>
    <a:srgbClr val="F26322"/>
    <a:srgbClr val="F48071"/>
    <a:srgbClr val="E9A913"/>
    <a:srgbClr val="522761"/>
    <a:srgbClr val="FFFFFF"/>
    <a:srgbClr val="50535A"/>
    <a:srgbClr val="009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361" autoAdjust="0"/>
  </p:normalViewPr>
  <p:slideViewPr>
    <p:cSldViewPr>
      <p:cViewPr varScale="1">
        <p:scale>
          <a:sx n="105" d="100"/>
          <a:sy n="105" d="100"/>
        </p:scale>
        <p:origin x="36" y="11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6197-B16C-4167-B4A2-43E65F1E5A0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57B0-241B-4F33-A6B9-B9EFF892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83C8-CECA-431D-9571-B69D3B82B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78013"/>
            <a:ext cx="6858000" cy="757237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ABA80-9A3C-493B-B782-1E603CA82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34171"/>
            <a:ext cx="6858000" cy="10123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2B89F-92CF-4B7C-AB5D-D218D520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D1087918-172A-408A-B224-DFDEBBDBB31A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EE51-C4F9-41E1-9851-F819EB0A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4A68C-4767-406E-87B5-EC121AC9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C5C26E9-AACA-4F98-9800-16DCE13AD6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52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11EB-28A9-4891-9C7A-B29D5282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79A0-3EAE-4992-9B81-E862091C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20B63-67E5-45F1-AC10-9F2FA44F7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F1D4-FDF3-4928-8B2C-F2985E73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B6491-72A9-4B17-B73A-827AF122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78762-BA25-4D55-970B-70790B1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19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06E7-BD02-466B-AC50-FB0E1468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FA741-4AF6-406B-8302-701C00493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0BD1F-6A3F-4C57-A777-C4CA2BB8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C6BA9-B68E-4429-A890-FBA0F61A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348B7-E1F4-4FED-931F-6DFA3D7E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78E10-9E68-450A-BFCA-D82379A8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78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2CFC-3C43-9DC1-0536-A382391C4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613EC-C565-10CD-F022-9203E8E49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43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7787-15D8-4B71-A23B-620755A4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5A36-673A-4F30-9B8B-A6A949D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768DB-ABAF-4417-8D3A-55ECAE9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D1087918-172A-408A-B224-DFDEBBDBB31A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5355F-856E-46E6-BFB1-078CD61F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6C6A3-3AE4-461F-A3A0-3C52BF2D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C5C26E9-AACA-4F98-9800-16DCE13AD6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70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AD69-9DEA-4EE6-AC31-7905B2FA7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4EA00-913D-48FD-8FE8-3A280F0CB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5081-8546-4E88-AB0F-FFAC22FF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052E-6058-445A-B524-2812591C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FE83-2E9C-418F-A734-D233B35B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2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813-49E6-4DB5-9FBF-11E589D5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0D88-120E-458B-831B-5A0F1927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77324-EFF5-434D-8C5A-070D6C84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6603-9A39-4860-812F-AF7A58B3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24014-39B0-40D6-B0B9-0C788858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1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77F8-39FA-443E-88CF-428C2553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9993-F9BC-46D0-AFD2-CC5DED40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F024-46CD-46C6-AC5C-F7F81555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CDCC-8B21-410E-A721-E02B913E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05D2-4156-402F-B479-97119218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74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E9C7-05FF-4DE7-92A7-F725F281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E0DC-E300-4B21-91AD-C7B7211BB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194E2-435C-45D3-AD29-CABF669A3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5419B-4F15-4190-A45F-6D65F41C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5B5FA-A66F-4127-99EF-D90926A4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C83C2-C932-4DC0-95E5-32243AAB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86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09BE-D0F5-40DF-B0D3-6EB584D1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4614-E773-47FB-BBAA-2049334E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BAE1-DB3B-4A5F-AE04-07A8D4E85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7ADF9-485F-413C-ADFB-22F63455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2C2C-C319-4607-89A0-237C1B04F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602B8-63FB-409F-8BFE-166F273A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70AA7-9F14-433A-883D-8647F3CA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31878-6666-4FBB-A400-15ADF4FD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D8B6-BB76-4ECD-B67A-DB07C275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FFB2B-A636-4380-A566-CBAC10FD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4243F-385F-4413-B577-C9ACA1BD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512EB-88C8-46D7-9834-0CD46180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6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3FA6-720A-4B43-B415-A7CAC5BC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598B6-8C94-4C8F-9A8C-059A7ADD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F22C5-9421-4AA9-9361-B985D2BD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5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8140B-921F-44EB-B5EC-F78F0AD4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2043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87A3E-F4EF-4462-87BE-26FBA6AB7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0114"/>
            <a:ext cx="7886700" cy="122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7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0407A-030A-4DC4-B026-F7E37BD7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8095-0F4C-4867-98B3-F902E5C2E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206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4EFB1-0F00-4F13-B5CA-86A718E6F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23031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77B1-CE20-4E59-A6FD-7EE73EB304EB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A209-DE26-4C0F-BA5F-31C503A79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23031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6514-4BAF-4FD5-ACB8-5BB5B453B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22050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9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98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384CBB-FA50-4E1D-BCF5-548464691B43}"/>
              </a:ext>
            </a:extLst>
          </p:cNvPr>
          <p:cNvSpPr/>
          <p:nvPr/>
        </p:nvSpPr>
        <p:spPr>
          <a:xfrm>
            <a:off x="0" y="1566019"/>
            <a:ext cx="9108504" cy="21602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242964-B01B-47A4-B603-AD2932240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BA34D92-3FEE-4316-89A7-DAE893BC4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272CEDB7-6458-4857-89C4-45B98D8CC5AD}"/>
              </a:ext>
            </a:extLst>
          </p:cNvPr>
          <p:cNvSpPr/>
          <p:nvPr/>
        </p:nvSpPr>
        <p:spPr>
          <a:xfrm flipV="1">
            <a:off x="9128" y="6049"/>
            <a:ext cx="2546648" cy="551858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EAA9DBF3-B28F-4300-88D3-FF64DA2EA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" y="6049"/>
            <a:ext cx="2264961" cy="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1641A-82C9-4C5C-AF31-AECCFC0F2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3041E8-54F3-4F44-AC74-AE4A3A169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19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58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2C9804508E848925AE7F7B9687CB2" ma:contentTypeVersion="10" ma:contentTypeDescription="Create a new document." ma:contentTypeScope="" ma:versionID="a3e11cce3cd3a334431d65dbbef06449">
  <xsd:schema xmlns:xsd="http://www.w3.org/2001/XMLSchema" xmlns:xs="http://www.w3.org/2001/XMLSchema" xmlns:p="http://schemas.microsoft.com/office/2006/metadata/properties" xmlns:ns3="c0fd65f7-4e73-4983-bb21-592ea7224115" targetNamespace="http://schemas.microsoft.com/office/2006/metadata/properties" ma:root="true" ma:fieldsID="dcc6a923b12332de170212001609f424" ns3:_="">
    <xsd:import namespace="c0fd65f7-4e73-4983-bb21-592ea72241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d65f7-4e73-4983-bb21-592ea7224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CD1E3-6BD8-4565-9013-7AC8CF4CD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d65f7-4e73-4983-bb21-592ea7224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5A463-E88A-4765-9A1A-8834114F8F6A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c0fd65f7-4e73-4983-bb21-592ea722411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0168_DE Powerpoint</Template>
  <TotalTime>184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LEANE,Sean</dc:creator>
  <cp:lastModifiedBy>LEANE,Sean</cp:lastModifiedBy>
  <cp:revision>13</cp:revision>
  <dcterms:created xsi:type="dcterms:W3CDTF">2022-08-08T05:18:43Z</dcterms:created>
  <dcterms:modified xsi:type="dcterms:W3CDTF">2022-09-16T00:53:41Z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0x0101001F02C9804508E848925AE7F7B9687CB2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2022-06-10T07:23:39Z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20a0e1c8-7f26-49c6-8b9b-dcbf8fabe1a1</vt:lpwstr>
  </property>
  <property fmtid="{D5CDD505-2E9C-101B-9397-08002B2CF9AE}" pid="14" name="MSIP_Label_79d889eb-932f-4752-8739-64d25806ef64_ContentBits">
    <vt:lpwstr>0</vt:lpwstr>
  </property>
</Properties>
</file>